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4"/>
  </p:sldMasterIdLst>
  <p:notesMasterIdLst>
    <p:notesMasterId r:id="rId13"/>
  </p:notesMasterIdLst>
  <p:handoutMasterIdLst>
    <p:handoutMasterId r:id="rId14"/>
  </p:handoutMasterIdLst>
  <p:sldIdLst>
    <p:sldId id="283" r:id="rId5"/>
    <p:sldId id="303" r:id="rId6"/>
    <p:sldId id="284" r:id="rId7"/>
    <p:sldId id="301" r:id="rId8"/>
    <p:sldId id="304" r:id="rId9"/>
    <p:sldId id="306" r:id="rId10"/>
    <p:sldId id="305" r:id="rId11"/>
    <p:sldId id="300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CEEE9"/>
    <a:srgbClr val="53A3DA"/>
    <a:srgbClr val="FFFFFF"/>
    <a:srgbClr val="FFE9A3"/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2D98B2-2671-47D3-9100-A08C5549D4C2}" v="1134" dt="2025-08-13T17:02:35.5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nde  Ooms" userId="b9602e36-f350-448d-9194-ee3147b22f7c" providerId="ADAL" clId="{C2D1D873-2F6D-48B4-A8A2-8E99A92EAC6A}"/>
    <pc:docChg chg="undo custSel addSld delSld modSld">
      <pc:chgData name="Tinde  Ooms" userId="b9602e36-f350-448d-9194-ee3147b22f7c" providerId="ADAL" clId="{C2D1D873-2F6D-48B4-A8A2-8E99A92EAC6A}" dt="2025-05-08T09:11:40.741" v="2651"/>
      <pc:docMkLst>
        <pc:docMk/>
      </pc:docMkLst>
      <pc:sldChg chg="delSp modSp mod">
        <pc:chgData name="Tinde  Ooms" userId="b9602e36-f350-448d-9194-ee3147b22f7c" providerId="ADAL" clId="{C2D1D873-2F6D-48B4-A8A2-8E99A92EAC6A}" dt="2025-04-24T09:58:21.152" v="9" actId="478"/>
        <pc:sldMkLst>
          <pc:docMk/>
          <pc:sldMk cId="2499098986" sldId="283"/>
        </pc:sldMkLst>
      </pc:sldChg>
      <pc:sldChg chg="modSp mod">
        <pc:chgData name="Tinde  Ooms" userId="b9602e36-f350-448d-9194-ee3147b22f7c" providerId="ADAL" clId="{C2D1D873-2F6D-48B4-A8A2-8E99A92EAC6A}" dt="2025-05-08T07:48:06.806" v="2173" actId="1076"/>
        <pc:sldMkLst>
          <pc:docMk/>
          <pc:sldMk cId="3063764060" sldId="284"/>
        </pc:sldMkLst>
      </pc:sldChg>
      <pc:sldChg chg="del">
        <pc:chgData name="Tinde  Ooms" userId="b9602e36-f350-448d-9194-ee3147b22f7c" providerId="ADAL" clId="{C2D1D873-2F6D-48B4-A8A2-8E99A92EAC6A}" dt="2025-04-24T11:39:43.735" v="1151" actId="47"/>
        <pc:sldMkLst>
          <pc:docMk/>
          <pc:sldMk cId="1171829132" sldId="292"/>
        </pc:sldMkLst>
      </pc:sldChg>
      <pc:sldChg chg="addSp delSp modSp mod delAnim modAnim">
        <pc:chgData name="Tinde  Ooms" userId="b9602e36-f350-448d-9194-ee3147b22f7c" providerId="ADAL" clId="{C2D1D873-2F6D-48B4-A8A2-8E99A92EAC6A}" dt="2025-05-08T08:10:50.429" v="2327" actId="20577"/>
        <pc:sldMkLst>
          <pc:docMk/>
          <pc:sldMk cId="340095447" sldId="301"/>
        </pc:sldMkLst>
      </pc:sldChg>
      <pc:sldChg chg="del">
        <pc:chgData name="Tinde  Ooms" userId="b9602e36-f350-448d-9194-ee3147b22f7c" providerId="ADAL" clId="{C2D1D873-2F6D-48B4-A8A2-8E99A92EAC6A}" dt="2025-04-24T11:39:41.843" v="1150" actId="47"/>
        <pc:sldMkLst>
          <pc:docMk/>
          <pc:sldMk cId="3749465997" sldId="302"/>
        </pc:sldMkLst>
      </pc:sldChg>
      <pc:sldChg chg="modSp mod modAnim">
        <pc:chgData name="Tinde  Ooms" userId="b9602e36-f350-448d-9194-ee3147b22f7c" providerId="ADAL" clId="{C2D1D873-2F6D-48B4-A8A2-8E99A92EAC6A}" dt="2025-04-25T07:20:57.763" v="1630" actId="122"/>
        <pc:sldMkLst>
          <pc:docMk/>
          <pc:sldMk cId="1787522056" sldId="303"/>
        </pc:sldMkLst>
      </pc:sldChg>
      <pc:sldChg chg="addSp delSp modSp add mod modAnim">
        <pc:chgData name="Tinde  Ooms" userId="b9602e36-f350-448d-9194-ee3147b22f7c" providerId="ADAL" clId="{C2D1D873-2F6D-48B4-A8A2-8E99A92EAC6A}" dt="2025-05-08T09:11:40.741" v="2651"/>
        <pc:sldMkLst>
          <pc:docMk/>
          <pc:sldMk cId="1432168561" sldId="304"/>
        </pc:sldMkLst>
      </pc:sldChg>
      <pc:sldChg chg="addSp delSp modSp add mod modAnim">
        <pc:chgData name="Tinde  Ooms" userId="b9602e36-f350-448d-9194-ee3147b22f7c" providerId="ADAL" clId="{C2D1D873-2F6D-48B4-A8A2-8E99A92EAC6A}" dt="2025-05-08T08:45:24.493" v="2609"/>
        <pc:sldMkLst>
          <pc:docMk/>
          <pc:sldMk cId="2965232820" sldId="305"/>
        </pc:sldMkLst>
      </pc:sldChg>
      <pc:sldChg chg="addSp delSp modSp add mod modAnim">
        <pc:chgData name="Tinde  Ooms" userId="b9602e36-f350-448d-9194-ee3147b22f7c" providerId="ADAL" clId="{C2D1D873-2F6D-48B4-A8A2-8E99A92EAC6A}" dt="2025-05-08T09:06:09.022" v="2645"/>
        <pc:sldMkLst>
          <pc:docMk/>
          <pc:sldMk cId="1856391480" sldId="306"/>
        </pc:sldMkLst>
      </pc:sldChg>
    </pc:docChg>
  </pc:docChgLst>
  <pc:docChgLst>
    <pc:chgData name="Jorinde Laarhoven" userId="40e139e6-1b24-47ff-9631-c2042e4fbfc6" providerId="ADAL" clId="{0B2D98B2-2671-47D3-9100-A08C5549D4C2}"/>
    <pc:docChg chg="undo custSel modSld sldOrd">
      <pc:chgData name="Jorinde Laarhoven" userId="40e139e6-1b24-47ff-9631-c2042e4fbfc6" providerId="ADAL" clId="{0B2D98B2-2671-47D3-9100-A08C5549D4C2}" dt="2025-08-13T17:02:35.548" v="1133" actId="20577"/>
      <pc:docMkLst>
        <pc:docMk/>
      </pc:docMkLst>
      <pc:sldChg chg="modSp mod">
        <pc:chgData name="Jorinde Laarhoven" userId="40e139e6-1b24-47ff-9631-c2042e4fbfc6" providerId="ADAL" clId="{0B2D98B2-2671-47D3-9100-A08C5549D4C2}" dt="2025-08-13T16:17:37.342" v="35" actId="20577"/>
        <pc:sldMkLst>
          <pc:docMk/>
          <pc:sldMk cId="3063764060" sldId="284"/>
        </pc:sldMkLst>
        <pc:spChg chg="mod">
          <ac:chgData name="Jorinde Laarhoven" userId="40e139e6-1b24-47ff-9631-c2042e4fbfc6" providerId="ADAL" clId="{0B2D98B2-2671-47D3-9100-A08C5549D4C2}" dt="2025-08-13T16:17:18.055" v="20" actId="14100"/>
          <ac:spMkLst>
            <pc:docMk/>
            <pc:sldMk cId="3063764060" sldId="284"/>
            <ac:spMk id="8" creationId="{9EDFAD5E-A370-5631-14FE-1F6FB4DBAE0C}"/>
          </ac:spMkLst>
        </pc:spChg>
        <pc:spChg chg="mod">
          <ac:chgData name="Jorinde Laarhoven" userId="40e139e6-1b24-47ff-9631-c2042e4fbfc6" providerId="ADAL" clId="{0B2D98B2-2671-47D3-9100-A08C5549D4C2}" dt="2025-08-13T16:17:37.342" v="35" actId="20577"/>
          <ac:spMkLst>
            <pc:docMk/>
            <pc:sldMk cId="3063764060" sldId="284"/>
            <ac:spMk id="12" creationId="{FA325893-A75F-E97E-4313-CC9B11405543}"/>
          </ac:spMkLst>
        </pc:spChg>
        <pc:grpChg chg="mod">
          <ac:chgData name="Jorinde Laarhoven" userId="40e139e6-1b24-47ff-9631-c2042e4fbfc6" providerId="ADAL" clId="{0B2D98B2-2671-47D3-9100-A08C5549D4C2}" dt="2025-08-13T16:15:25.989" v="6"/>
          <ac:grpSpMkLst>
            <pc:docMk/>
            <pc:sldMk cId="3063764060" sldId="284"/>
            <ac:grpSpMk id="14" creationId="{E5071D46-D422-B036-7A6E-A93835C87F00}"/>
          </ac:grpSpMkLst>
        </pc:grpChg>
      </pc:sldChg>
      <pc:sldChg chg="addSp delSp modSp mod delAnim modAnim">
        <pc:chgData name="Jorinde Laarhoven" userId="40e139e6-1b24-47ff-9631-c2042e4fbfc6" providerId="ADAL" clId="{0B2D98B2-2671-47D3-9100-A08C5549D4C2}" dt="2025-08-13T16:58:32.989" v="1119" actId="20577"/>
        <pc:sldMkLst>
          <pc:docMk/>
          <pc:sldMk cId="340095447" sldId="301"/>
        </pc:sldMkLst>
        <pc:spChg chg="mod">
          <ac:chgData name="Jorinde Laarhoven" userId="40e139e6-1b24-47ff-9631-c2042e4fbfc6" providerId="ADAL" clId="{0B2D98B2-2671-47D3-9100-A08C5549D4C2}" dt="2025-08-13T16:58:25.686" v="1116" actId="20577"/>
          <ac:spMkLst>
            <pc:docMk/>
            <pc:sldMk cId="340095447" sldId="301"/>
            <ac:spMk id="3" creationId="{17AE82A4-584A-7139-120B-AAC42614BFC6}"/>
          </ac:spMkLst>
        </pc:spChg>
        <pc:spChg chg="del">
          <ac:chgData name="Jorinde Laarhoven" userId="40e139e6-1b24-47ff-9631-c2042e4fbfc6" providerId="ADAL" clId="{0B2D98B2-2671-47D3-9100-A08C5549D4C2}" dt="2025-08-13T16:28:45.506" v="521" actId="478"/>
          <ac:spMkLst>
            <pc:docMk/>
            <pc:sldMk cId="340095447" sldId="301"/>
            <ac:spMk id="4" creationId="{C8B87FD4-A756-DF88-BD92-3D5A4D3CB102}"/>
          </ac:spMkLst>
        </pc:spChg>
        <pc:spChg chg="del">
          <ac:chgData name="Jorinde Laarhoven" userId="40e139e6-1b24-47ff-9631-c2042e4fbfc6" providerId="ADAL" clId="{0B2D98B2-2671-47D3-9100-A08C5549D4C2}" dt="2025-08-13T16:28:47.916" v="522" actId="478"/>
          <ac:spMkLst>
            <pc:docMk/>
            <pc:sldMk cId="340095447" sldId="301"/>
            <ac:spMk id="6" creationId="{37804C53-3C57-6BCA-0A5E-DEFF53A2837A}"/>
          </ac:spMkLst>
        </pc:spChg>
        <pc:spChg chg="add mod">
          <ac:chgData name="Jorinde Laarhoven" userId="40e139e6-1b24-47ff-9631-c2042e4fbfc6" providerId="ADAL" clId="{0B2D98B2-2671-47D3-9100-A08C5549D4C2}" dt="2025-08-13T16:58:32.989" v="1119" actId="20577"/>
          <ac:spMkLst>
            <pc:docMk/>
            <pc:sldMk cId="340095447" sldId="301"/>
            <ac:spMk id="7" creationId="{8F0F533D-DDC2-DBA2-9EF9-5190DA4CAD2D}"/>
          </ac:spMkLst>
        </pc:spChg>
        <pc:spChg chg="del">
          <ac:chgData name="Jorinde Laarhoven" userId="40e139e6-1b24-47ff-9631-c2042e4fbfc6" providerId="ADAL" clId="{0B2D98B2-2671-47D3-9100-A08C5549D4C2}" dt="2025-08-13T16:34:57.978" v="606" actId="478"/>
          <ac:spMkLst>
            <pc:docMk/>
            <pc:sldMk cId="340095447" sldId="301"/>
            <ac:spMk id="18" creationId="{0E0FF642-CF50-AE10-05D5-7B54CD612B05}"/>
          </ac:spMkLst>
        </pc:spChg>
        <pc:spChg chg="del">
          <ac:chgData name="Jorinde Laarhoven" userId="40e139e6-1b24-47ff-9631-c2042e4fbfc6" providerId="ADAL" clId="{0B2D98B2-2671-47D3-9100-A08C5549D4C2}" dt="2025-08-13T16:34:55.019" v="604" actId="478"/>
          <ac:spMkLst>
            <pc:docMk/>
            <pc:sldMk cId="340095447" sldId="301"/>
            <ac:spMk id="19" creationId="{C59DE466-2271-840F-A0B3-FEF13C747511}"/>
          </ac:spMkLst>
        </pc:spChg>
        <pc:spChg chg="del">
          <ac:chgData name="Jorinde Laarhoven" userId="40e139e6-1b24-47ff-9631-c2042e4fbfc6" providerId="ADAL" clId="{0B2D98B2-2671-47D3-9100-A08C5549D4C2}" dt="2025-08-13T16:34:59.660" v="607" actId="478"/>
          <ac:spMkLst>
            <pc:docMk/>
            <pc:sldMk cId="340095447" sldId="301"/>
            <ac:spMk id="22" creationId="{D802CCFA-DE72-F7AA-177C-E1D12D82205B}"/>
          </ac:spMkLst>
        </pc:spChg>
        <pc:spChg chg="del">
          <ac:chgData name="Jorinde Laarhoven" userId="40e139e6-1b24-47ff-9631-c2042e4fbfc6" providerId="ADAL" clId="{0B2D98B2-2671-47D3-9100-A08C5549D4C2}" dt="2025-08-13T16:34:56.679" v="605" actId="478"/>
          <ac:spMkLst>
            <pc:docMk/>
            <pc:sldMk cId="340095447" sldId="301"/>
            <ac:spMk id="23" creationId="{365E3214-8178-9588-CD14-8D645C8C4C4A}"/>
          </ac:spMkLst>
        </pc:spChg>
        <pc:spChg chg="mod">
          <ac:chgData name="Jorinde Laarhoven" userId="40e139e6-1b24-47ff-9631-c2042e4fbfc6" providerId="ADAL" clId="{0B2D98B2-2671-47D3-9100-A08C5549D4C2}" dt="2025-08-13T16:58:28.327" v="1117" actId="20577"/>
          <ac:spMkLst>
            <pc:docMk/>
            <pc:sldMk cId="340095447" sldId="301"/>
            <ac:spMk id="30" creationId="{F11531AF-30B9-262E-5243-19583F590748}"/>
          </ac:spMkLst>
        </pc:spChg>
        <pc:spChg chg="mod">
          <ac:chgData name="Jorinde Laarhoven" userId="40e139e6-1b24-47ff-9631-c2042e4fbfc6" providerId="ADAL" clId="{0B2D98B2-2671-47D3-9100-A08C5549D4C2}" dt="2025-08-13T16:34:20.573" v="597" actId="20577"/>
          <ac:spMkLst>
            <pc:docMk/>
            <pc:sldMk cId="340095447" sldId="301"/>
            <ac:spMk id="31" creationId="{4F79241A-FEDF-742D-330A-2B630D85E306}"/>
          </ac:spMkLst>
        </pc:spChg>
        <pc:spChg chg="mod">
          <ac:chgData name="Jorinde Laarhoven" userId="40e139e6-1b24-47ff-9631-c2042e4fbfc6" providerId="ADAL" clId="{0B2D98B2-2671-47D3-9100-A08C5549D4C2}" dt="2025-08-13T16:34:18.104" v="592" actId="1076"/>
          <ac:spMkLst>
            <pc:docMk/>
            <pc:sldMk cId="340095447" sldId="301"/>
            <ac:spMk id="32" creationId="{059B34DF-2D5B-C8EC-9429-263B047D1D91}"/>
          </ac:spMkLst>
        </pc:spChg>
        <pc:spChg chg="mod">
          <ac:chgData name="Jorinde Laarhoven" userId="40e139e6-1b24-47ff-9631-c2042e4fbfc6" providerId="ADAL" clId="{0B2D98B2-2671-47D3-9100-A08C5549D4C2}" dt="2025-08-13T16:34:18.104" v="592" actId="1076"/>
          <ac:spMkLst>
            <pc:docMk/>
            <pc:sldMk cId="340095447" sldId="301"/>
            <ac:spMk id="33" creationId="{E2BE621D-442B-851B-F38C-E64A7F306D6E}"/>
          </ac:spMkLst>
        </pc:spChg>
        <pc:spChg chg="del">
          <ac:chgData name="Jorinde Laarhoven" userId="40e139e6-1b24-47ff-9631-c2042e4fbfc6" providerId="ADAL" clId="{0B2D98B2-2671-47D3-9100-A08C5549D4C2}" dt="2025-08-13T16:32:59.504" v="547" actId="478"/>
          <ac:spMkLst>
            <pc:docMk/>
            <pc:sldMk cId="340095447" sldId="301"/>
            <ac:spMk id="35" creationId="{B8FDB90E-089E-C301-716C-EC21B3EBC0B5}"/>
          </ac:spMkLst>
        </pc:spChg>
        <pc:spChg chg="del">
          <ac:chgData name="Jorinde Laarhoven" userId="40e139e6-1b24-47ff-9631-c2042e4fbfc6" providerId="ADAL" clId="{0B2D98B2-2671-47D3-9100-A08C5549D4C2}" dt="2025-08-13T16:33:02.531" v="548" actId="478"/>
          <ac:spMkLst>
            <pc:docMk/>
            <pc:sldMk cId="340095447" sldId="301"/>
            <ac:spMk id="36" creationId="{4DDC4BF0-BFCF-D150-73C6-6B07FD72D8A4}"/>
          </ac:spMkLst>
        </pc:spChg>
      </pc:sldChg>
      <pc:sldChg chg="addSp delSp modSp mod delAnim modAnim">
        <pc:chgData name="Jorinde Laarhoven" userId="40e139e6-1b24-47ff-9631-c2042e4fbfc6" providerId="ADAL" clId="{0B2D98B2-2671-47D3-9100-A08C5549D4C2}" dt="2025-08-13T16:59:55.419" v="1127"/>
        <pc:sldMkLst>
          <pc:docMk/>
          <pc:sldMk cId="1787522056" sldId="303"/>
        </pc:sldMkLst>
        <pc:spChg chg="del">
          <ac:chgData name="Jorinde Laarhoven" userId="40e139e6-1b24-47ff-9631-c2042e4fbfc6" providerId="ADAL" clId="{0B2D98B2-2671-47D3-9100-A08C5549D4C2}" dt="2025-08-13T16:26:07.820" v="486" actId="478"/>
          <ac:spMkLst>
            <pc:docMk/>
            <pc:sldMk cId="1787522056" sldId="303"/>
            <ac:spMk id="27" creationId="{5125E4C8-B690-4B76-F5B2-808B93F399A1}"/>
          </ac:spMkLst>
        </pc:spChg>
        <pc:spChg chg="del">
          <ac:chgData name="Jorinde Laarhoven" userId="40e139e6-1b24-47ff-9631-c2042e4fbfc6" providerId="ADAL" clId="{0B2D98B2-2671-47D3-9100-A08C5549D4C2}" dt="2025-08-13T16:26:10.767" v="488" actId="478"/>
          <ac:spMkLst>
            <pc:docMk/>
            <pc:sldMk cId="1787522056" sldId="303"/>
            <ac:spMk id="28" creationId="{1882C199-FBDE-80EB-BE55-9184558391A6}"/>
          </ac:spMkLst>
        </pc:spChg>
        <pc:spChg chg="add del">
          <ac:chgData name="Jorinde Laarhoven" userId="40e139e6-1b24-47ff-9631-c2042e4fbfc6" providerId="ADAL" clId="{0B2D98B2-2671-47D3-9100-A08C5549D4C2}" dt="2025-08-13T16:22:46.207" v="445" actId="478"/>
          <ac:spMkLst>
            <pc:docMk/>
            <pc:sldMk cId="1787522056" sldId="303"/>
            <ac:spMk id="30" creationId="{FBF78D0F-9180-42EC-4675-EC5E8C5007F6}"/>
          </ac:spMkLst>
        </pc:spChg>
        <pc:spChg chg="del">
          <ac:chgData name="Jorinde Laarhoven" userId="40e139e6-1b24-47ff-9631-c2042e4fbfc6" providerId="ADAL" clId="{0B2D98B2-2671-47D3-9100-A08C5549D4C2}" dt="2025-08-13T16:26:09.313" v="487" actId="478"/>
          <ac:spMkLst>
            <pc:docMk/>
            <pc:sldMk cId="1787522056" sldId="303"/>
            <ac:spMk id="31" creationId="{1FD8B923-94D3-F13F-C86F-A6C9CE0987E3}"/>
          </ac:spMkLst>
        </pc:spChg>
        <pc:spChg chg="del">
          <ac:chgData name="Jorinde Laarhoven" userId="40e139e6-1b24-47ff-9631-c2042e4fbfc6" providerId="ADAL" clId="{0B2D98B2-2671-47D3-9100-A08C5549D4C2}" dt="2025-08-13T16:26:12.870" v="489" actId="478"/>
          <ac:spMkLst>
            <pc:docMk/>
            <pc:sldMk cId="1787522056" sldId="303"/>
            <ac:spMk id="32" creationId="{D2DA2F67-BC9A-B704-FCD2-69F031D85FB7}"/>
          </ac:spMkLst>
        </pc:spChg>
        <pc:spChg chg="add del">
          <ac:chgData name="Jorinde Laarhoven" userId="40e139e6-1b24-47ff-9631-c2042e4fbfc6" providerId="ADAL" clId="{0B2D98B2-2671-47D3-9100-A08C5549D4C2}" dt="2025-08-13T16:22:46.648" v="446" actId="478"/>
          <ac:spMkLst>
            <pc:docMk/>
            <pc:sldMk cId="1787522056" sldId="303"/>
            <ac:spMk id="33" creationId="{B025241F-09DA-E6C5-6459-6AD983C7CB4C}"/>
          </ac:spMkLst>
        </pc:spChg>
        <pc:spChg chg="mod">
          <ac:chgData name="Jorinde Laarhoven" userId="40e139e6-1b24-47ff-9631-c2042e4fbfc6" providerId="ADAL" clId="{0B2D98B2-2671-47D3-9100-A08C5549D4C2}" dt="2025-08-13T16:23:19.007" v="458" actId="20577"/>
          <ac:spMkLst>
            <pc:docMk/>
            <pc:sldMk cId="1787522056" sldId="303"/>
            <ac:spMk id="35" creationId="{76D818BF-5213-1C77-CAE3-A8AF6D575EF0}"/>
          </ac:spMkLst>
        </pc:spChg>
        <pc:spChg chg="mod">
          <ac:chgData name="Jorinde Laarhoven" userId="40e139e6-1b24-47ff-9631-c2042e4fbfc6" providerId="ADAL" clId="{0B2D98B2-2671-47D3-9100-A08C5549D4C2}" dt="2025-08-13T16:22:52.676" v="454" actId="20577"/>
          <ac:spMkLst>
            <pc:docMk/>
            <pc:sldMk cId="1787522056" sldId="303"/>
            <ac:spMk id="36" creationId="{9159E794-B696-94F7-E404-434D263EACF1}"/>
          </ac:spMkLst>
        </pc:spChg>
        <pc:spChg chg="mod">
          <ac:chgData name="Jorinde Laarhoven" userId="40e139e6-1b24-47ff-9631-c2042e4fbfc6" providerId="ADAL" clId="{0B2D98B2-2671-47D3-9100-A08C5549D4C2}" dt="2025-08-13T16:23:13.312" v="455" actId="1076"/>
          <ac:spMkLst>
            <pc:docMk/>
            <pc:sldMk cId="1787522056" sldId="303"/>
            <ac:spMk id="37" creationId="{1A0E4AFD-652D-824B-F1B1-8AB260A6A4D1}"/>
          </ac:spMkLst>
        </pc:spChg>
        <pc:spChg chg="mod">
          <ac:chgData name="Jorinde Laarhoven" userId="40e139e6-1b24-47ff-9631-c2042e4fbfc6" providerId="ADAL" clId="{0B2D98B2-2671-47D3-9100-A08C5549D4C2}" dt="2025-08-13T16:23:13.312" v="455" actId="1076"/>
          <ac:spMkLst>
            <pc:docMk/>
            <pc:sldMk cId="1787522056" sldId="303"/>
            <ac:spMk id="38" creationId="{5AF71CF1-5683-F798-9F32-D15B0C2301E3}"/>
          </ac:spMkLst>
        </pc:spChg>
        <pc:spChg chg="del">
          <ac:chgData name="Jorinde Laarhoven" userId="40e139e6-1b24-47ff-9631-c2042e4fbfc6" providerId="ADAL" clId="{0B2D98B2-2671-47D3-9100-A08C5549D4C2}" dt="2025-08-13T16:22:40.052" v="441" actId="478"/>
          <ac:spMkLst>
            <pc:docMk/>
            <pc:sldMk cId="1787522056" sldId="303"/>
            <ac:spMk id="39" creationId="{D4E81B65-3322-3CC1-6918-6DCBDA7FBBB3}"/>
          </ac:spMkLst>
        </pc:spChg>
        <pc:spChg chg="del">
          <ac:chgData name="Jorinde Laarhoven" userId="40e139e6-1b24-47ff-9631-c2042e4fbfc6" providerId="ADAL" clId="{0B2D98B2-2671-47D3-9100-A08C5549D4C2}" dt="2025-08-13T16:22:41.576" v="442" actId="478"/>
          <ac:spMkLst>
            <pc:docMk/>
            <pc:sldMk cId="1787522056" sldId="303"/>
            <ac:spMk id="40" creationId="{AD7ED88D-D08B-2439-9549-63FE5A668309}"/>
          </ac:spMkLst>
        </pc:spChg>
        <pc:spChg chg="mod">
          <ac:chgData name="Jorinde Laarhoven" userId="40e139e6-1b24-47ff-9631-c2042e4fbfc6" providerId="ADAL" clId="{0B2D98B2-2671-47D3-9100-A08C5549D4C2}" dt="2025-08-13T16:57:27.646" v="1115" actId="14100"/>
          <ac:spMkLst>
            <pc:docMk/>
            <pc:sldMk cId="1787522056" sldId="303"/>
            <ac:spMk id="41" creationId="{12C71B86-FBF1-6251-AE7B-3CAAFB126ECF}"/>
          </ac:spMkLst>
        </pc:spChg>
      </pc:sldChg>
      <pc:sldChg chg="addSp delSp modSp mod delAnim modAnim">
        <pc:chgData name="Jorinde Laarhoven" userId="40e139e6-1b24-47ff-9631-c2042e4fbfc6" providerId="ADAL" clId="{0B2D98B2-2671-47D3-9100-A08C5549D4C2}" dt="2025-08-13T16:44:50.120" v="798" actId="255"/>
        <pc:sldMkLst>
          <pc:docMk/>
          <pc:sldMk cId="1432168561" sldId="304"/>
        </pc:sldMkLst>
        <pc:spChg chg="mod">
          <ac:chgData name="Jorinde Laarhoven" userId="40e139e6-1b24-47ff-9631-c2042e4fbfc6" providerId="ADAL" clId="{0B2D98B2-2671-47D3-9100-A08C5549D4C2}" dt="2025-08-13T16:44:50.120" v="798" actId="255"/>
          <ac:spMkLst>
            <pc:docMk/>
            <pc:sldMk cId="1432168561" sldId="304"/>
            <ac:spMk id="3" creationId="{8B3CAB77-F186-5EFE-80E0-B8FCD411EF29}"/>
          </ac:spMkLst>
        </pc:spChg>
        <pc:spChg chg="add mod">
          <ac:chgData name="Jorinde Laarhoven" userId="40e139e6-1b24-47ff-9631-c2042e4fbfc6" providerId="ADAL" clId="{0B2D98B2-2671-47D3-9100-A08C5549D4C2}" dt="2025-08-13T16:39:01.725" v="689" actId="20577"/>
          <ac:spMkLst>
            <pc:docMk/>
            <pc:sldMk cId="1432168561" sldId="304"/>
            <ac:spMk id="4" creationId="{64FB19CD-28C1-2620-51F0-7A6CD1A7D8A5}"/>
          </ac:spMkLst>
        </pc:spChg>
        <pc:spChg chg="del">
          <ac:chgData name="Jorinde Laarhoven" userId="40e139e6-1b24-47ff-9631-c2042e4fbfc6" providerId="ADAL" clId="{0B2D98B2-2671-47D3-9100-A08C5549D4C2}" dt="2025-08-13T16:37:08.489" v="618" actId="478"/>
          <ac:spMkLst>
            <pc:docMk/>
            <pc:sldMk cId="1432168561" sldId="304"/>
            <ac:spMk id="8" creationId="{A6B09E1E-964A-347F-1105-EF711B3A3BB7}"/>
          </ac:spMkLst>
        </pc:spChg>
        <pc:spChg chg="del">
          <ac:chgData name="Jorinde Laarhoven" userId="40e139e6-1b24-47ff-9631-c2042e4fbfc6" providerId="ADAL" clId="{0B2D98B2-2671-47D3-9100-A08C5549D4C2}" dt="2025-08-13T16:37:10.860" v="619" actId="478"/>
          <ac:spMkLst>
            <pc:docMk/>
            <pc:sldMk cId="1432168561" sldId="304"/>
            <ac:spMk id="9" creationId="{1ABD059D-62C5-A717-279F-DC6182B6DE80}"/>
          </ac:spMkLst>
        </pc:spChg>
        <pc:spChg chg="del">
          <ac:chgData name="Jorinde Laarhoven" userId="40e139e6-1b24-47ff-9631-c2042e4fbfc6" providerId="ADAL" clId="{0B2D98B2-2671-47D3-9100-A08C5549D4C2}" dt="2025-08-13T16:38:00.456" v="637" actId="478"/>
          <ac:spMkLst>
            <pc:docMk/>
            <pc:sldMk cId="1432168561" sldId="304"/>
            <ac:spMk id="18" creationId="{30EA4A6D-4643-5491-C088-46A11DE436CE}"/>
          </ac:spMkLst>
        </pc:spChg>
        <pc:spChg chg="del">
          <ac:chgData name="Jorinde Laarhoven" userId="40e139e6-1b24-47ff-9631-c2042e4fbfc6" providerId="ADAL" clId="{0B2D98B2-2671-47D3-9100-A08C5549D4C2}" dt="2025-08-13T16:37:59.293" v="636" actId="478"/>
          <ac:spMkLst>
            <pc:docMk/>
            <pc:sldMk cId="1432168561" sldId="304"/>
            <ac:spMk id="19" creationId="{EED6A968-1F3C-A8A7-2ACA-BB2DAD23690B}"/>
          </ac:spMkLst>
        </pc:spChg>
        <pc:spChg chg="del">
          <ac:chgData name="Jorinde Laarhoven" userId="40e139e6-1b24-47ff-9631-c2042e4fbfc6" providerId="ADAL" clId="{0B2D98B2-2671-47D3-9100-A08C5549D4C2}" dt="2025-08-13T16:38:01.783" v="638" actId="478"/>
          <ac:spMkLst>
            <pc:docMk/>
            <pc:sldMk cId="1432168561" sldId="304"/>
            <ac:spMk id="22" creationId="{5A194D90-0B8B-C8E8-A75D-2956C925F247}"/>
          </ac:spMkLst>
        </pc:spChg>
        <pc:spChg chg="del">
          <ac:chgData name="Jorinde Laarhoven" userId="40e139e6-1b24-47ff-9631-c2042e4fbfc6" providerId="ADAL" clId="{0B2D98B2-2671-47D3-9100-A08C5549D4C2}" dt="2025-08-13T16:37:58.464" v="635" actId="478"/>
          <ac:spMkLst>
            <pc:docMk/>
            <pc:sldMk cId="1432168561" sldId="304"/>
            <ac:spMk id="23" creationId="{86B5C34D-C117-C562-DCAF-08CD34AA50A0}"/>
          </ac:spMkLst>
        </pc:spChg>
        <pc:spChg chg="mod">
          <ac:chgData name="Jorinde Laarhoven" userId="40e139e6-1b24-47ff-9631-c2042e4fbfc6" providerId="ADAL" clId="{0B2D98B2-2671-47D3-9100-A08C5549D4C2}" dt="2025-08-13T16:37:30.125" v="624" actId="20577"/>
          <ac:spMkLst>
            <pc:docMk/>
            <pc:sldMk cId="1432168561" sldId="304"/>
            <ac:spMk id="30" creationId="{4A7C123A-3677-11D8-D9CF-491FD45638ED}"/>
          </ac:spMkLst>
        </pc:spChg>
        <pc:spChg chg="mod">
          <ac:chgData name="Jorinde Laarhoven" userId="40e139e6-1b24-47ff-9631-c2042e4fbfc6" providerId="ADAL" clId="{0B2D98B2-2671-47D3-9100-A08C5549D4C2}" dt="2025-08-13T16:37:33.266" v="626" actId="20577"/>
          <ac:spMkLst>
            <pc:docMk/>
            <pc:sldMk cId="1432168561" sldId="304"/>
            <ac:spMk id="31" creationId="{7CF6151C-87E1-D305-FE98-0F428BA8FC6D}"/>
          </ac:spMkLst>
        </pc:spChg>
        <pc:spChg chg="del">
          <ac:chgData name="Jorinde Laarhoven" userId="40e139e6-1b24-47ff-9631-c2042e4fbfc6" providerId="ADAL" clId="{0B2D98B2-2671-47D3-9100-A08C5549D4C2}" dt="2025-08-13T16:37:51.379" v="633" actId="478"/>
          <ac:spMkLst>
            <pc:docMk/>
            <pc:sldMk cId="1432168561" sldId="304"/>
            <ac:spMk id="32" creationId="{353CB399-8A47-4200-69E5-8DF938FF115E}"/>
          </ac:spMkLst>
        </pc:spChg>
        <pc:spChg chg="del">
          <ac:chgData name="Jorinde Laarhoven" userId="40e139e6-1b24-47ff-9631-c2042e4fbfc6" providerId="ADAL" clId="{0B2D98B2-2671-47D3-9100-A08C5549D4C2}" dt="2025-08-13T16:37:53.027" v="634" actId="478"/>
          <ac:spMkLst>
            <pc:docMk/>
            <pc:sldMk cId="1432168561" sldId="304"/>
            <ac:spMk id="33" creationId="{E43805DC-66D8-3F43-1517-18444EAD0853}"/>
          </ac:spMkLst>
        </pc:spChg>
        <pc:spChg chg="mod">
          <ac:chgData name="Jorinde Laarhoven" userId="40e139e6-1b24-47ff-9631-c2042e4fbfc6" providerId="ADAL" clId="{0B2D98B2-2671-47D3-9100-A08C5549D4C2}" dt="2025-08-13T16:37:39.842" v="628" actId="20577"/>
          <ac:spMkLst>
            <pc:docMk/>
            <pc:sldMk cId="1432168561" sldId="304"/>
            <ac:spMk id="35" creationId="{D85DE4B2-7227-3721-089D-38B0B6EDC242}"/>
          </ac:spMkLst>
        </pc:spChg>
        <pc:spChg chg="mod">
          <ac:chgData name="Jorinde Laarhoven" userId="40e139e6-1b24-47ff-9631-c2042e4fbfc6" providerId="ADAL" clId="{0B2D98B2-2671-47D3-9100-A08C5549D4C2}" dt="2025-08-13T16:41:36.368" v="707" actId="113"/>
          <ac:spMkLst>
            <pc:docMk/>
            <pc:sldMk cId="1432168561" sldId="304"/>
            <ac:spMk id="36" creationId="{03E92F0B-A6E5-80E6-F103-BCC66D95FFB3}"/>
          </ac:spMkLst>
        </pc:spChg>
      </pc:sldChg>
      <pc:sldChg chg="addSp delSp modSp mod delAnim modAnim">
        <pc:chgData name="Jorinde Laarhoven" userId="40e139e6-1b24-47ff-9631-c2042e4fbfc6" providerId="ADAL" clId="{0B2D98B2-2671-47D3-9100-A08C5549D4C2}" dt="2025-08-13T17:02:35.548" v="1133" actId="20577"/>
        <pc:sldMkLst>
          <pc:docMk/>
          <pc:sldMk cId="2965232820" sldId="305"/>
        </pc:sldMkLst>
        <pc:spChg chg="mod">
          <ac:chgData name="Jorinde Laarhoven" userId="40e139e6-1b24-47ff-9631-c2042e4fbfc6" providerId="ADAL" clId="{0B2D98B2-2671-47D3-9100-A08C5549D4C2}" dt="2025-08-13T16:47:47.850" v="889" actId="20577"/>
          <ac:spMkLst>
            <pc:docMk/>
            <pc:sldMk cId="2965232820" sldId="305"/>
            <ac:spMk id="3" creationId="{7D55BEF8-AFFB-DCFC-9F21-0B66608CA41F}"/>
          </ac:spMkLst>
        </pc:spChg>
        <pc:spChg chg="add mod">
          <ac:chgData name="Jorinde Laarhoven" userId="40e139e6-1b24-47ff-9631-c2042e4fbfc6" providerId="ADAL" clId="{0B2D98B2-2671-47D3-9100-A08C5549D4C2}" dt="2025-08-13T17:02:35.548" v="1133" actId="20577"/>
          <ac:spMkLst>
            <pc:docMk/>
            <pc:sldMk cId="2965232820" sldId="305"/>
            <ac:spMk id="4" creationId="{398A619E-2B86-A4DE-0DFF-A37AC7B978F5}"/>
          </ac:spMkLst>
        </pc:spChg>
        <pc:spChg chg="del">
          <ac:chgData name="Jorinde Laarhoven" userId="40e139e6-1b24-47ff-9631-c2042e4fbfc6" providerId="ADAL" clId="{0B2D98B2-2671-47D3-9100-A08C5549D4C2}" dt="2025-08-13T16:43:32.430" v="766" actId="478"/>
          <ac:spMkLst>
            <pc:docMk/>
            <pc:sldMk cId="2965232820" sldId="305"/>
            <ac:spMk id="5" creationId="{FEEDD7EC-E883-6784-9F6D-8F01757A06D6}"/>
          </ac:spMkLst>
        </pc:spChg>
        <pc:spChg chg="del">
          <ac:chgData name="Jorinde Laarhoven" userId="40e139e6-1b24-47ff-9631-c2042e4fbfc6" providerId="ADAL" clId="{0B2D98B2-2671-47D3-9100-A08C5549D4C2}" dt="2025-08-13T16:43:33.988" v="767" actId="478"/>
          <ac:spMkLst>
            <pc:docMk/>
            <pc:sldMk cId="2965232820" sldId="305"/>
            <ac:spMk id="7" creationId="{E4A12942-4E84-5FB1-9DDB-395D421932BF}"/>
          </ac:spMkLst>
        </pc:spChg>
        <pc:spChg chg="mod">
          <ac:chgData name="Jorinde Laarhoven" userId="40e139e6-1b24-47ff-9631-c2042e4fbfc6" providerId="ADAL" clId="{0B2D98B2-2671-47D3-9100-A08C5549D4C2}" dt="2025-08-13T16:45:52.367" v="820" actId="1036"/>
          <ac:spMkLst>
            <pc:docMk/>
            <pc:sldMk cId="2965232820" sldId="305"/>
            <ac:spMk id="18" creationId="{6D456797-D7CE-5569-1280-C54A2B1C659E}"/>
          </ac:spMkLst>
        </pc:spChg>
        <pc:spChg chg="mod">
          <ac:chgData name="Jorinde Laarhoven" userId="40e139e6-1b24-47ff-9631-c2042e4fbfc6" providerId="ADAL" clId="{0B2D98B2-2671-47D3-9100-A08C5549D4C2}" dt="2025-08-13T16:45:52.367" v="820" actId="1036"/>
          <ac:spMkLst>
            <pc:docMk/>
            <pc:sldMk cId="2965232820" sldId="305"/>
            <ac:spMk id="19" creationId="{BCA0EC88-5103-A454-4291-4738D17E506D}"/>
          </ac:spMkLst>
        </pc:spChg>
        <pc:spChg chg="del">
          <ac:chgData name="Jorinde Laarhoven" userId="40e139e6-1b24-47ff-9631-c2042e4fbfc6" providerId="ADAL" clId="{0B2D98B2-2671-47D3-9100-A08C5549D4C2}" dt="2025-08-13T16:44:13.784" v="788" actId="478"/>
          <ac:spMkLst>
            <pc:docMk/>
            <pc:sldMk cId="2965232820" sldId="305"/>
            <ac:spMk id="20" creationId="{8F22A33B-B7E6-C6CD-DFC1-952C3F22D11A}"/>
          </ac:spMkLst>
        </pc:spChg>
        <pc:spChg chg="del">
          <ac:chgData name="Jorinde Laarhoven" userId="40e139e6-1b24-47ff-9631-c2042e4fbfc6" providerId="ADAL" clId="{0B2D98B2-2671-47D3-9100-A08C5549D4C2}" dt="2025-08-13T16:44:18.018" v="792" actId="478"/>
          <ac:spMkLst>
            <pc:docMk/>
            <pc:sldMk cId="2965232820" sldId="305"/>
            <ac:spMk id="21" creationId="{F9650B2A-2093-9717-DE29-CCCD74616C00}"/>
          </ac:spMkLst>
        </pc:spChg>
        <pc:spChg chg="mod">
          <ac:chgData name="Jorinde Laarhoven" userId="40e139e6-1b24-47ff-9631-c2042e4fbfc6" providerId="ADAL" clId="{0B2D98B2-2671-47D3-9100-A08C5549D4C2}" dt="2025-08-13T16:47:52.468" v="893" actId="20577"/>
          <ac:spMkLst>
            <pc:docMk/>
            <pc:sldMk cId="2965232820" sldId="305"/>
            <ac:spMk id="22" creationId="{5577F4F4-4382-C259-D3A9-1CA0004B2ADB}"/>
          </ac:spMkLst>
        </pc:spChg>
        <pc:spChg chg="mod">
          <ac:chgData name="Jorinde Laarhoven" userId="40e139e6-1b24-47ff-9631-c2042e4fbfc6" providerId="ADAL" clId="{0B2D98B2-2671-47D3-9100-A08C5549D4C2}" dt="2025-08-13T16:45:52.367" v="820" actId="1036"/>
          <ac:spMkLst>
            <pc:docMk/>
            <pc:sldMk cId="2965232820" sldId="305"/>
            <ac:spMk id="23" creationId="{6AF6BFC2-9317-9AC1-BF43-25F9B48A35B2}"/>
          </ac:spMkLst>
        </pc:spChg>
        <pc:spChg chg="del">
          <ac:chgData name="Jorinde Laarhoven" userId="40e139e6-1b24-47ff-9631-c2042e4fbfc6" providerId="ADAL" clId="{0B2D98B2-2671-47D3-9100-A08C5549D4C2}" dt="2025-08-13T16:44:15.169" v="789" actId="478"/>
          <ac:spMkLst>
            <pc:docMk/>
            <pc:sldMk cId="2965232820" sldId="305"/>
            <ac:spMk id="24" creationId="{618363C7-5F86-4954-CEC6-6D94664F2F26}"/>
          </ac:spMkLst>
        </pc:spChg>
        <pc:spChg chg="del mod">
          <ac:chgData name="Jorinde Laarhoven" userId="40e139e6-1b24-47ff-9631-c2042e4fbfc6" providerId="ADAL" clId="{0B2D98B2-2671-47D3-9100-A08C5549D4C2}" dt="2025-08-13T16:44:17.363" v="791" actId="478"/>
          <ac:spMkLst>
            <pc:docMk/>
            <pc:sldMk cId="2965232820" sldId="305"/>
            <ac:spMk id="25" creationId="{D508DBF9-FFA6-A144-D836-C3B0659E0CB2}"/>
          </ac:spMkLst>
        </pc:spChg>
        <pc:spChg chg="mod">
          <ac:chgData name="Jorinde Laarhoven" userId="40e139e6-1b24-47ff-9631-c2042e4fbfc6" providerId="ADAL" clId="{0B2D98B2-2671-47D3-9100-A08C5549D4C2}" dt="2025-08-13T16:47:50.506" v="891" actId="20577"/>
          <ac:spMkLst>
            <pc:docMk/>
            <pc:sldMk cId="2965232820" sldId="305"/>
            <ac:spMk id="30" creationId="{1401A807-AADA-F7CE-84FD-6E354405031F}"/>
          </ac:spMkLst>
        </pc:spChg>
        <pc:spChg chg="mod">
          <ac:chgData name="Jorinde Laarhoven" userId="40e139e6-1b24-47ff-9631-c2042e4fbfc6" providerId="ADAL" clId="{0B2D98B2-2671-47D3-9100-A08C5549D4C2}" dt="2025-08-13T16:45:52.367" v="820" actId="1036"/>
          <ac:spMkLst>
            <pc:docMk/>
            <pc:sldMk cId="2965232820" sldId="305"/>
            <ac:spMk id="31" creationId="{E13FA4DA-5BEB-330D-55BC-EA4719E4808C}"/>
          </ac:spMkLst>
        </pc:spChg>
        <pc:spChg chg="mod">
          <ac:chgData name="Jorinde Laarhoven" userId="40e139e6-1b24-47ff-9631-c2042e4fbfc6" providerId="ADAL" clId="{0B2D98B2-2671-47D3-9100-A08C5549D4C2}" dt="2025-08-13T16:45:52.367" v="820" actId="1036"/>
          <ac:spMkLst>
            <pc:docMk/>
            <pc:sldMk cId="2965232820" sldId="305"/>
            <ac:spMk id="32" creationId="{638612C1-01A0-279E-0B74-52F4EF0419BC}"/>
          </ac:spMkLst>
        </pc:spChg>
        <pc:spChg chg="mod">
          <ac:chgData name="Jorinde Laarhoven" userId="40e139e6-1b24-47ff-9631-c2042e4fbfc6" providerId="ADAL" clId="{0B2D98B2-2671-47D3-9100-A08C5549D4C2}" dt="2025-08-13T16:45:52.367" v="820" actId="1036"/>
          <ac:spMkLst>
            <pc:docMk/>
            <pc:sldMk cId="2965232820" sldId="305"/>
            <ac:spMk id="33" creationId="{44AEC1F0-44AC-6157-CCDA-7D7D724324B8}"/>
          </ac:spMkLst>
        </pc:spChg>
        <pc:spChg chg="del">
          <ac:chgData name="Jorinde Laarhoven" userId="40e139e6-1b24-47ff-9631-c2042e4fbfc6" providerId="ADAL" clId="{0B2D98B2-2671-47D3-9100-A08C5549D4C2}" dt="2025-08-13T16:43:51.466" v="776" actId="478"/>
          <ac:spMkLst>
            <pc:docMk/>
            <pc:sldMk cId="2965232820" sldId="305"/>
            <ac:spMk id="35" creationId="{2BCDC5C0-B816-3B19-6D84-9358472A4F59}"/>
          </ac:spMkLst>
        </pc:spChg>
        <pc:spChg chg="del">
          <ac:chgData name="Jorinde Laarhoven" userId="40e139e6-1b24-47ff-9631-c2042e4fbfc6" providerId="ADAL" clId="{0B2D98B2-2671-47D3-9100-A08C5549D4C2}" dt="2025-08-13T16:43:53.089" v="777" actId="478"/>
          <ac:spMkLst>
            <pc:docMk/>
            <pc:sldMk cId="2965232820" sldId="305"/>
            <ac:spMk id="36" creationId="{A2CD209E-537C-C41F-AAFC-A005F5EBA686}"/>
          </ac:spMkLst>
        </pc:spChg>
        <pc:graphicFrameChg chg="mod">
          <ac:chgData name="Jorinde Laarhoven" userId="40e139e6-1b24-47ff-9631-c2042e4fbfc6" providerId="ADAL" clId="{0B2D98B2-2671-47D3-9100-A08C5549D4C2}" dt="2025-08-13T16:45:52.367" v="820" actId="1036"/>
          <ac:graphicFrameMkLst>
            <pc:docMk/>
            <pc:sldMk cId="2965232820" sldId="305"/>
            <ac:graphicFrameMk id="11" creationId="{9853A29D-861B-515B-2C61-1456DEFB3E5F}"/>
          </ac:graphicFrameMkLst>
        </pc:graphicFrameChg>
      </pc:sldChg>
      <pc:sldChg chg="addSp delSp modSp mod ord delAnim modAnim">
        <pc:chgData name="Jorinde Laarhoven" userId="40e139e6-1b24-47ff-9631-c2042e4fbfc6" providerId="ADAL" clId="{0B2D98B2-2671-47D3-9100-A08C5549D4C2}" dt="2025-08-13T17:01:41.571" v="1128"/>
        <pc:sldMkLst>
          <pc:docMk/>
          <pc:sldMk cId="1856391480" sldId="306"/>
        </pc:sldMkLst>
        <pc:spChg chg="mod">
          <ac:chgData name="Jorinde Laarhoven" userId="40e139e6-1b24-47ff-9631-c2042e4fbfc6" providerId="ADAL" clId="{0B2D98B2-2671-47D3-9100-A08C5549D4C2}" dt="2025-08-13T16:52:45.022" v="1040" actId="5793"/>
          <ac:spMkLst>
            <pc:docMk/>
            <pc:sldMk cId="1856391480" sldId="306"/>
            <ac:spMk id="3" creationId="{49E75B7B-EBFF-78FF-A213-61287298044A}"/>
          </ac:spMkLst>
        </pc:spChg>
        <pc:spChg chg="add mod">
          <ac:chgData name="Jorinde Laarhoven" userId="40e139e6-1b24-47ff-9631-c2042e4fbfc6" providerId="ADAL" clId="{0B2D98B2-2671-47D3-9100-A08C5549D4C2}" dt="2025-08-13T16:54:34.759" v="1109" actId="20577"/>
          <ac:spMkLst>
            <pc:docMk/>
            <pc:sldMk cId="1856391480" sldId="306"/>
            <ac:spMk id="4" creationId="{3E68CCBB-8462-8BAB-E975-018E309A697B}"/>
          </ac:spMkLst>
        </pc:spChg>
        <pc:spChg chg="del">
          <ac:chgData name="Jorinde Laarhoven" userId="40e139e6-1b24-47ff-9631-c2042e4fbfc6" providerId="ADAL" clId="{0B2D98B2-2671-47D3-9100-A08C5549D4C2}" dt="2025-08-13T16:51:28.614" v="1005" actId="478"/>
          <ac:spMkLst>
            <pc:docMk/>
            <pc:sldMk cId="1856391480" sldId="306"/>
            <ac:spMk id="5" creationId="{A56F631E-80FD-036E-F8A2-1F42E96198BF}"/>
          </ac:spMkLst>
        </pc:spChg>
        <pc:spChg chg="del">
          <ac:chgData name="Jorinde Laarhoven" userId="40e139e6-1b24-47ff-9631-c2042e4fbfc6" providerId="ADAL" clId="{0B2D98B2-2671-47D3-9100-A08C5549D4C2}" dt="2025-08-13T16:51:30.822" v="1006" actId="478"/>
          <ac:spMkLst>
            <pc:docMk/>
            <pc:sldMk cId="1856391480" sldId="306"/>
            <ac:spMk id="7" creationId="{27FE8055-9512-8223-9713-FA1655AA45C5}"/>
          </ac:spMkLst>
        </pc:spChg>
        <pc:spChg chg="del">
          <ac:chgData name="Jorinde Laarhoven" userId="40e139e6-1b24-47ff-9631-c2042e4fbfc6" providerId="ADAL" clId="{0B2D98B2-2671-47D3-9100-A08C5549D4C2}" dt="2025-08-13T16:52:31.304" v="1034" actId="478"/>
          <ac:spMkLst>
            <pc:docMk/>
            <pc:sldMk cId="1856391480" sldId="306"/>
            <ac:spMk id="18" creationId="{12E23CDC-E19F-1F42-7B15-4BBD1124B5BA}"/>
          </ac:spMkLst>
        </pc:spChg>
        <pc:spChg chg="del">
          <ac:chgData name="Jorinde Laarhoven" userId="40e139e6-1b24-47ff-9631-c2042e4fbfc6" providerId="ADAL" clId="{0B2D98B2-2671-47D3-9100-A08C5549D4C2}" dt="2025-08-13T16:52:34.964" v="1037" actId="478"/>
          <ac:spMkLst>
            <pc:docMk/>
            <pc:sldMk cId="1856391480" sldId="306"/>
            <ac:spMk id="19" creationId="{8D449500-1ED5-ABD7-09C6-33505C87F15D}"/>
          </ac:spMkLst>
        </pc:spChg>
        <pc:spChg chg="del">
          <ac:chgData name="Jorinde Laarhoven" userId="40e139e6-1b24-47ff-9631-c2042e4fbfc6" providerId="ADAL" clId="{0B2D98B2-2671-47D3-9100-A08C5549D4C2}" dt="2025-08-13T16:52:32.941" v="1035" actId="478"/>
          <ac:spMkLst>
            <pc:docMk/>
            <pc:sldMk cId="1856391480" sldId="306"/>
            <ac:spMk id="22" creationId="{7C1B8F07-E90F-3B3E-50E7-434046EC6F95}"/>
          </ac:spMkLst>
        </pc:spChg>
        <pc:spChg chg="del">
          <ac:chgData name="Jorinde Laarhoven" userId="40e139e6-1b24-47ff-9631-c2042e4fbfc6" providerId="ADAL" clId="{0B2D98B2-2671-47D3-9100-A08C5549D4C2}" dt="2025-08-13T16:52:34.365" v="1036" actId="478"/>
          <ac:spMkLst>
            <pc:docMk/>
            <pc:sldMk cId="1856391480" sldId="306"/>
            <ac:spMk id="23" creationId="{FB9C87C9-C1A0-0311-8485-B02974F74056}"/>
          </ac:spMkLst>
        </pc:spChg>
        <pc:spChg chg="mod">
          <ac:chgData name="Jorinde Laarhoven" userId="40e139e6-1b24-47ff-9631-c2042e4fbfc6" providerId="ADAL" clId="{0B2D98B2-2671-47D3-9100-A08C5549D4C2}" dt="2025-08-13T16:52:28.918" v="1033" actId="20577"/>
          <ac:spMkLst>
            <pc:docMk/>
            <pc:sldMk cId="1856391480" sldId="306"/>
            <ac:spMk id="25" creationId="{0AAD0F60-74F5-1425-C799-49B8C3BC2E50}"/>
          </ac:spMkLst>
        </pc:spChg>
        <pc:spChg chg="mod">
          <ac:chgData name="Jorinde Laarhoven" userId="40e139e6-1b24-47ff-9631-c2042e4fbfc6" providerId="ADAL" clId="{0B2D98B2-2671-47D3-9100-A08C5549D4C2}" dt="2025-08-13T16:52:12.315" v="1023" actId="20577"/>
          <ac:spMkLst>
            <pc:docMk/>
            <pc:sldMk cId="1856391480" sldId="306"/>
            <ac:spMk id="30" creationId="{6E8416D7-2310-1875-607E-2223E572F7C2}"/>
          </ac:spMkLst>
        </pc:spChg>
        <pc:spChg chg="mod">
          <ac:chgData name="Jorinde Laarhoven" userId="40e139e6-1b24-47ff-9631-c2042e4fbfc6" providerId="ADAL" clId="{0B2D98B2-2671-47D3-9100-A08C5549D4C2}" dt="2025-08-13T16:52:04.057" v="1019" actId="20577"/>
          <ac:spMkLst>
            <pc:docMk/>
            <pc:sldMk cId="1856391480" sldId="306"/>
            <ac:spMk id="31" creationId="{50CAA86C-FBB0-D32A-1472-BCC5B78814B3}"/>
          </ac:spMkLst>
        </pc:spChg>
        <pc:spChg chg="del">
          <ac:chgData name="Jorinde Laarhoven" userId="40e139e6-1b24-47ff-9631-c2042e4fbfc6" providerId="ADAL" clId="{0B2D98B2-2671-47D3-9100-A08C5549D4C2}" dt="2025-08-13T16:52:25.740" v="1031" actId="478"/>
          <ac:spMkLst>
            <pc:docMk/>
            <pc:sldMk cId="1856391480" sldId="306"/>
            <ac:spMk id="32" creationId="{D67C4CC7-D623-0F5E-F74D-BA60D3ED9366}"/>
          </ac:spMkLst>
        </pc:spChg>
        <pc:spChg chg="del">
          <ac:chgData name="Jorinde Laarhoven" userId="40e139e6-1b24-47ff-9631-c2042e4fbfc6" providerId="ADAL" clId="{0B2D98B2-2671-47D3-9100-A08C5549D4C2}" dt="2025-08-13T16:52:27.519" v="1032" actId="478"/>
          <ac:spMkLst>
            <pc:docMk/>
            <pc:sldMk cId="1856391480" sldId="306"/>
            <ac:spMk id="33" creationId="{5E57A57B-9649-D7E4-A560-95569504D259}"/>
          </ac:spMkLst>
        </pc:spChg>
        <pc:spChg chg="mod">
          <ac:chgData name="Jorinde Laarhoven" userId="40e139e6-1b24-47ff-9631-c2042e4fbfc6" providerId="ADAL" clId="{0B2D98B2-2671-47D3-9100-A08C5549D4C2}" dt="2025-08-13T16:52:18.751" v="1025" actId="20577"/>
          <ac:spMkLst>
            <pc:docMk/>
            <pc:sldMk cId="1856391480" sldId="306"/>
            <ac:spMk id="35" creationId="{69AA84F0-B294-9710-D187-5063D8E7AE94}"/>
          </ac:spMkLst>
        </pc:spChg>
        <pc:spChg chg="mod">
          <ac:chgData name="Jorinde Laarhoven" userId="40e139e6-1b24-47ff-9631-c2042e4fbfc6" providerId="ADAL" clId="{0B2D98B2-2671-47D3-9100-A08C5549D4C2}" dt="2025-08-13T16:52:22.971" v="1030" actId="20577"/>
          <ac:spMkLst>
            <pc:docMk/>
            <pc:sldMk cId="1856391480" sldId="306"/>
            <ac:spMk id="36" creationId="{93132CDC-166F-5077-F14E-4D785FABA547}"/>
          </ac:spMkLst>
        </pc:spChg>
      </pc:sldChg>
    </pc:docChg>
  </pc:docChgLst>
  <pc:docChgLst>
    <pc:chgData name="Jorinde Laarhoven" userId="40e139e6-1b24-47ff-9631-c2042e4fbfc6" providerId="ADAL" clId="{E2B56345-C39E-4F76-B06D-58016AFFBA01}"/>
    <pc:docChg chg="undo custSel addSld delSld modSld sldOrd">
      <pc:chgData name="Jorinde Laarhoven" userId="40e139e6-1b24-47ff-9631-c2042e4fbfc6" providerId="ADAL" clId="{E2B56345-C39E-4F76-B06D-58016AFFBA01}" dt="2025-04-02T07:53:08.093" v="2379" actId="20577"/>
      <pc:docMkLst>
        <pc:docMk/>
      </pc:docMkLst>
      <pc:sldChg chg="modSp mod">
        <pc:chgData name="Jorinde Laarhoven" userId="40e139e6-1b24-47ff-9631-c2042e4fbfc6" providerId="ADAL" clId="{E2B56345-C39E-4F76-B06D-58016AFFBA01}" dt="2025-03-31T12:56:10.246" v="7" actId="20577"/>
        <pc:sldMkLst>
          <pc:docMk/>
          <pc:sldMk cId="2499098986" sldId="283"/>
        </pc:sldMkLst>
      </pc:sldChg>
      <pc:sldChg chg="addSp delSp modSp mod ord modAnim">
        <pc:chgData name="Jorinde Laarhoven" userId="40e139e6-1b24-47ff-9631-c2042e4fbfc6" providerId="ADAL" clId="{E2B56345-C39E-4F76-B06D-58016AFFBA01}" dt="2025-04-02T07:45:54.602" v="2355"/>
        <pc:sldMkLst>
          <pc:docMk/>
          <pc:sldMk cId="3063764060" sldId="284"/>
        </pc:sldMkLst>
      </pc:sldChg>
      <pc:sldChg chg="del">
        <pc:chgData name="Jorinde Laarhoven" userId="40e139e6-1b24-47ff-9631-c2042e4fbfc6" providerId="ADAL" clId="{E2B56345-C39E-4F76-B06D-58016AFFBA01}" dt="2025-03-31T13:55:52.244" v="844" actId="47"/>
        <pc:sldMkLst>
          <pc:docMk/>
          <pc:sldMk cId="1888878341" sldId="287"/>
        </pc:sldMkLst>
      </pc:sldChg>
      <pc:sldChg chg="del">
        <pc:chgData name="Jorinde Laarhoven" userId="40e139e6-1b24-47ff-9631-c2042e4fbfc6" providerId="ADAL" clId="{E2B56345-C39E-4F76-B06D-58016AFFBA01}" dt="2025-03-31T13:55:51.232" v="843" actId="47"/>
        <pc:sldMkLst>
          <pc:docMk/>
          <pc:sldMk cId="2587654062" sldId="288"/>
        </pc:sldMkLst>
      </pc:sldChg>
      <pc:sldChg chg="delSp modSp mod ord delAnim modAnim">
        <pc:chgData name="Jorinde Laarhoven" userId="40e139e6-1b24-47ff-9631-c2042e4fbfc6" providerId="ADAL" clId="{E2B56345-C39E-4F76-B06D-58016AFFBA01}" dt="2025-04-02T07:48:19.429" v="2366" actId="20577"/>
        <pc:sldMkLst>
          <pc:docMk/>
          <pc:sldMk cId="1171829132" sldId="292"/>
        </pc:sldMkLst>
      </pc:sldChg>
      <pc:sldChg chg="del">
        <pc:chgData name="Jorinde Laarhoven" userId="40e139e6-1b24-47ff-9631-c2042e4fbfc6" providerId="ADAL" clId="{E2B56345-C39E-4F76-B06D-58016AFFBA01}" dt="2025-03-31T13:56:34.395" v="852" actId="47"/>
        <pc:sldMkLst>
          <pc:docMk/>
          <pc:sldMk cId="2985962014" sldId="293"/>
        </pc:sldMkLst>
      </pc:sldChg>
      <pc:sldChg chg="del">
        <pc:chgData name="Jorinde Laarhoven" userId="40e139e6-1b24-47ff-9631-c2042e4fbfc6" providerId="ADAL" clId="{E2B56345-C39E-4F76-B06D-58016AFFBA01}" dt="2025-03-31T13:56:34.395" v="852" actId="47"/>
        <pc:sldMkLst>
          <pc:docMk/>
          <pc:sldMk cId="2386116370" sldId="294"/>
        </pc:sldMkLst>
      </pc:sldChg>
      <pc:sldChg chg="del">
        <pc:chgData name="Jorinde Laarhoven" userId="40e139e6-1b24-47ff-9631-c2042e4fbfc6" providerId="ADAL" clId="{E2B56345-C39E-4F76-B06D-58016AFFBA01}" dt="2025-03-31T13:56:35.806" v="853" actId="47"/>
        <pc:sldMkLst>
          <pc:docMk/>
          <pc:sldMk cId="2599087442" sldId="295"/>
        </pc:sldMkLst>
      </pc:sldChg>
      <pc:sldChg chg="add del">
        <pc:chgData name="Jorinde Laarhoven" userId="40e139e6-1b24-47ff-9631-c2042e4fbfc6" providerId="ADAL" clId="{E2B56345-C39E-4F76-B06D-58016AFFBA01}" dt="2025-03-31T13:56:34.395" v="852" actId="47"/>
        <pc:sldMkLst>
          <pc:docMk/>
          <pc:sldMk cId="1439643493" sldId="296"/>
        </pc:sldMkLst>
      </pc:sldChg>
      <pc:sldChg chg="addSp delSp modSp add mod ord">
        <pc:chgData name="Jorinde Laarhoven" userId="40e139e6-1b24-47ff-9631-c2042e4fbfc6" providerId="ADAL" clId="{E2B56345-C39E-4F76-B06D-58016AFFBA01}" dt="2025-03-31T14:14:44.014" v="1570" actId="20577"/>
        <pc:sldMkLst>
          <pc:docMk/>
          <pc:sldMk cId="824434888" sldId="297"/>
        </pc:sldMkLst>
      </pc:sldChg>
      <pc:sldChg chg="modSp add mod ord modAnim">
        <pc:chgData name="Jorinde Laarhoven" userId="40e139e6-1b24-47ff-9631-c2042e4fbfc6" providerId="ADAL" clId="{E2B56345-C39E-4F76-B06D-58016AFFBA01}" dt="2025-04-02T07:26:58.353" v="1671" actId="27636"/>
        <pc:sldMkLst>
          <pc:docMk/>
          <pc:sldMk cId="1174558574" sldId="298"/>
        </pc:sldMkLst>
      </pc:sldChg>
      <pc:sldChg chg="addSp delSp modSp add mod ord">
        <pc:chgData name="Jorinde Laarhoven" userId="40e139e6-1b24-47ff-9631-c2042e4fbfc6" providerId="ADAL" clId="{E2B56345-C39E-4F76-B06D-58016AFFBA01}" dt="2025-03-31T14:06:44.524" v="1267" actId="20577"/>
        <pc:sldMkLst>
          <pc:docMk/>
          <pc:sldMk cId="526104783" sldId="299"/>
        </pc:sldMkLst>
      </pc:sldChg>
      <pc:sldChg chg="addSp delSp modSp add mod ord">
        <pc:chgData name="Jorinde Laarhoven" userId="40e139e6-1b24-47ff-9631-c2042e4fbfc6" providerId="ADAL" clId="{E2B56345-C39E-4F76-B06D-58016AFFBA01}" dt="2025-03-31T13:56:24.766" v="851" actId="478"/>
        <pc:sldMkLst>
          <pc:docMk/>
          <pc:sldMk cId="800052735" sldId="300"/>
        </pc:sldMkLst>
      </pc:sldChg>
      <pc:sldChg chg="modSp add mod ord modAnim">
        <pc:chgData name="Jorinde Laarhoven" userId="40e139e6-1b24-47ff-9631-c2042e4fbfc6" providerId="ADAL" clId="{E2B56345-C39E-4F76-B06D-58016AFFBA01}" dt="2025-03-31T14:18:00.204" v="1601"/>
        <pc:sldMkLst>
          <pc:docMk/>
          <pc:sldMk cId="2258669409" sldId="301"/>
        </pc:sldMkLst>
      </pc:sldChg>
      <pc:sldChg chg="addSp delSp modSp add mod ord">
        <pc:chgData name="Jorinde Laarhoven" userId="40e139e6-1b24-47ff-9631-c2042e4fbfc6" providerId="ADAL" clId="{E2B56345-C39E-4F76-B06D-58016AFFBA01}" dt="2025-04-02T07:50:18.697" v="2370" actId="20577"/>
        <pc:sldMkLst>
          <pc:docMk/>
          <pc:sldMk cId="3916339340" sldId="302"/>
        </pc:sldMkLst>
      </pc:sldChg>
      <pc:sldChg chg="modSp add mod ord modAnim">
        <pc:chgData name="Jorinde Laarhoven" userId="40e139e6-1b24-47ff-9631-c2042e4fbfc6" providerId="ADAL" clId="{E2B56345-C39E-4F76-B06D-58016AFFBA01}" dt="2025-04-02T07:51:10.881" v="2371" actId="20577"/>
        <pc:sldMkLst>
          <pc:docMk/>
          <pc:sldMk cId="2893923658" sldId="303"/>
        </pc:sldMkLst>
      </pc:sldChg>
      <pc:sldChg chg="delSp modSp add mod">
        <pc:chgData name="Jorinde Laarhoven" userId="40e139e6-1b24-47ff-9631-c2042e4fbfc6" providerId="ADAL" clId="{E2B56345-C39E-4F76-B06D-58016AFFBA01}" dt="2025-04-02T07:53:01.914" v="2375"/>
        <pc:sldMkLst>
          <pc:docMk/>
          <pc:sldMk cId="1050524045" sldId="304"/>
        </pc:sldMkLst>
      </pc:sldChg>
      <pc:sldChg chg="modSp add mod modAnim">
        <pc:chgData name="Jorinde Laarhoven" userId="40e139e6-1b24-47ff-9631-c2042e4fbfc6" providerId="ADAL" clId="{E2B56345-C39E-4F76-B06D-58016AFFBA01}" dt="2025-04-02T07:53:08.093" v="2379" actId="20577"/>
        <pc:sldMkLst>
          <pc:docMk/>
          <pc:sldMk cId="1891908673" sldId="305"/>
        </pc:sldMkLst>
      </pc:sldChg>
    </pc:docChg>
  </pc:docChgLst>
  <pc:docChgLst>
    <pc:chgData name="Tinde  Ooms" userId="b9602e36-f350-448d-9194-ee3147b22f7c" providerId="ADAL" clId="{E9B2BF72-F330-4E70-949F-BB6644F12C67}"/>
    <pc:docChg chg="addSld modSld">
      <pc:chgData name="Tinde  Ooms" userId="b9602e36-f350-448d-9194-ee3147b22f7c" providerId="ADAL" clId="{E9B2BF72-F330-4E70-949F-BB6644F12C67}" dt="2025-03-27T09:39:10.913" v="236" actId="113"/>
      <pc:docMkLst>
        <pc:docMk/>
      </pc:docMkLst>
      <pc:sldChg chg="modSp">
        <pc:chgData name="Tinde  Ooms" userId="b9602e36-f350-448d-9194-ee3147b22f7c" providerId="ADAL" clId="{E9B2BF72-F330-4E70-949F-BB6644F12C67}" dt="2025-03-27T09:39:10.913" v="236" actId="113"/>
        <pc:sldMkLst>
          <pc:docMk/>
          <pc:sldMk cId="1171829132" sldId="292"/>
        </pc:sldMkLst>
      </pc:sldChg>
      <pc:sldChg chg="modSp add modAnim">
        <pc:chgData name="Tinde  Ooms" userId="b9602e36-f350-448d-9194-ee3147b22f7c" providerId="ADAL" clId="{E9B2BF72-F330-4E70-949F-BB6644F12C67}" dt="2025-03-27T09:28:10.016" v="74" actId="6549"/>
        <pc:sldMkLst>
          <pc:docMk/>
          <pc:sldMk cId="2386116370" sldId="294"/>
        </pc:sldMkLst>
      </pc:sldChg>
      <pc:sldChg chg="modSp add modAnim">
        <pc:chgData name="Tinde  Ooms" userId="b9602e36-f350-448d-9194-ee3147b22f7c" providerId="ADAL" clId="{E9B2BF72-F330-4E70-949F-BB6644F12C67}" dt="2025-03-27T09:39:02.617" v="235" actId="113"/>
        <pc:sldMkLst>
          <pc:docMk/>
          <pc:sldMk cId="2599087442" sldId="295"/>
        </pc:sldMkLst>
      </pc:sldChg>
    </pc:docChg>
  </pc:docChgLst>
  <pc:docChgLst>
    <pc:chgData name="Jorinde Laarhoven" userId="40e139e6-1b24-47ff-9631-c2042e4fbfc6" providerId="ADAL" clId="{A72F13C8-4087-46C5-A5C8-37DB45DEF411}"/>
    <pc:docChg chg="undo redo custSel addSld delSld modSld sldOrd">
      <pc:chgData name="Jorinde Laarhoven" userId="40e139e6-1b24-47ff-9631-c2042e4fbfc6" providerId="ADAL" clId="{A72F13C8-4087-46C5-A5C8-37DB45DEF411}" dt="2025-04-22T07:04:46.530" v="2204" actId="208"/>
      <pc:docMkLst>
        <pc:docMk/>
      </pc:docMkLst>
      <pc:sldChg chg="modSp mod">
        <pc:chgData name="Jorinde Laarhoven" userId="40e139e6-1b24-47ff-9631-c2042e4fbfc6" providerId="ADAL" clId="{A72F13C8-4087-46C5-A5C8-37DB45DEF411}" dt="2025-04-17T12:38:17.787" v="15" actId="20577"/>
        <pc:sldMkLst>
          <pc:docMk/>
          <pc:sldMk cId="2499098986" sldId="283"/>
        </pc:sldMkLst>
      </pc:sldChg>
      <pc:sldChg chg="addSp delSp modSp mod delAnim modAnim">
        <pc:chgData name="Jorinde Laarhoven" userId="40e139e6-1b24-47ff-9631-c2042e4fbfc6" providerId="ADAL" clId="{A72F13C8-4087-46C5-A5C8-37DB45DEF411}" dt="2025-04-22T07:04:46.530" v="2204" actId="208"/>
        <pc:sldMkLst>
          <pc:docMk/>
          <pc:sldMk cId="3063764060" sldId="284"/>
        </pc:sldMkLst>
      </pc:sldChg>
      <pc:sldChg chg="addSp delSp modSp mod modAnim">
        <pc:chgData name="Jorinde Laarhoven" userId="40e139e6-1b24-47ff-9631-c2042e4fbfc6" providerId="ADAL" clId="{A72F13C8-4087-46C5-A5C8-37DB45DEF411}" dt="2025-04-17T13:47:24.080" v="1548" actId="113"/>
        <pc:sldMkLst>
          <pc:docMk/>
          <pc:sldMk cId="1171829132" sldId="292"/>
        </pc:sldMkLst>
      </pc:sldChg>
      <pc:sldChg chg="del">
        <pc:chgData name="Jorinde Laarhoven" userId="40e139e6-1b24-47ff-9631-c2042e4fbfc6" providerId="ADAL" clId="{A72F13C8-4087-46C5-A5C8-37DB45DEF411}" dt="2025-04-17T13:31:20.694" v="1284" actId="2696"/>
        <pc:sldMkLst>
          <pc:docMk/>
          <pc:sldMk cId="824434888" sldId="297"/>
        </pc:sldMkLst>
      </pc:sldChg>
      <pc:sldChg chg="del">
        <pc:chgData name="Jorinde Laarhoven" userId="40e139e6-1b24-47ff-9631-c2042e4fbfc6" providerId="ADAL" clId="{A72F13C8-4087-46C5-A5C8-37DB45DEF411}" dt="2025-04-17T13:31:20.694" v="1284" actId="2696"/>
        <pc:sldMkLst>
          <pc:docMk/>
          <pc:sldMk cId="1174558574" sldId="298"/>
        </pc:sldMkLst>
      </pc:sldChg>
      <pc:sldChg chg="del">
        <pc:chgData name="Jorinde Laarhoven" userId="40e139e6-1b24-47ff-9631-c2042e4fbfc6" providerId="ADAL" clId="{A72F13C8-4087-46C5-A5C8-37DB45DEF411}" dt="2025-04-17T13:31:20.694" v="1284" actId="2696"/>
        <pc:sldMkLst>
          <pc:docMk/>
          <pc:sldMk cId="526104783" sldId="299"/>
        </pc:sldMkLst>
      </pc:sldChg>
      <pc:sldChg chg="addSp delSp modSp add mod ord modAnim">
        <pc:chgData name="Jorinde Laarhoven" userId="40e139e6-1b24-47ff-9631-c2042e4fbfc6" providerId="ADAL" clId="{A72F13C8-4087-46C5-A5C8-37DB45DEF411}" dt="2025-04-17T13:47:30.218" v="1549" actId="113"/>
        <pc:sldMkLst>
          <pc:docMk/>
          <pc:sldMk cId="340095447" sldId="301"/>
        </pc:sldMkLst>
      </pc:sldChg>
      <pc:sldChg chg="del">
        <pc:chgData name="Jorinde Laarhoven" userId="40e139e6-1b24-47ff-9631-c2042e4fbfc6" providerId="ADAL" clId="{A72F13C8-4087-46C5-A5C8-37DB45DEF411}" dt="2025-04-17T13:31:20.694" v="1284" actId="2696"/>
        <pc:sldMkLst>
          <pc:docMk/>
          <pc:sldMk cId="2258669409" sldId="301"/>
        </pc:sldMkLst>
      </pc:sldChg>
      <pc:sldChg chg="add del">
        <pc:chgData name="Jorinde Laarhoven" userId="40e139e6-1b24-47ff-9631-c2042e4fbfc6" providerId="ADAL" clId="{A72F13C8-4087-46C5-A5C8-37DB45DEF411}" dt="2025-04-17T13:48:20.693" v="1551" actId="2890"/>
        <pc:sldMkLst>
          <pc:docMk/>
          <pc:sldMk cId="311917141" sldId="302"/>
        </pc:sldMkLst>
      </pc:sldChg>
      <pc:sldChg chg="addSp delSp modSp add mod modAnim">
        <pc:chgData name="Jorinde Laarhoven" userId="40e139e6-1b24-47ff-9631-c2042e4fbfc6" providerId="ADAL" clId="{A72F13C8-4087-46C5-A5C8-37DB45DEF411}" dt="2025-04-17T14:25:01.881" v="2199" actId="20577"/>
        <pc:sldMkLst>
          <pc:docMk/>
          <pc:sldMk cId="3749465997" sldId="302"/>
        </pc:sldMkLst>
      </pc:sldChg>
      <pc:sldChg chg="del">
        <pc:chgData name="Jorinde Laarhoven" userId="40e139e6-1b24-47ff-9631-c2042e4fbfc6" providerId="ADAL" clId="{A72F13C8-4087-46C5-A5C8-37DB45DEF411}" dt="2025-04-17T13:31:20.694" v="1284" actId="2696"/>
        <pc:sldMkLst>
          <pc:docMk/>
          <pc:sldMk cId="3916339340" sldId="302"/>
        </pc:sldMkLst>
      </pc:sldChg>
      <pc:sldChg chg="addSp delSp modSp add mod ord delAnim modAnim">
        <pc:chgData name="Jorinde Laarhoven" userId="40e139e6-1b24-47ff-9631-c2042e4fbfc6" providerId="ADAL" clId="{A72F13C8-4087-46C5-A5C8-37DB45DEF411}" dt="2025-04-17T14:21:45.597" v="2153"/>
        <pc:sldMkLst>
          <pc:docMk/>
          <pc:sldMk cId="1787522056" sldId="303"/>
        </pc:sldMkLst>
      </pc:sldChg>
      <pc:sldChg chg="del">
        <pc:chgData name="Jorinde Laarhoven" userId="40e139e6-1b24-47ff-9631-c2042e4fbfc6" providerId="ADAL" clId="{A72F13C8-4087-46C5-A5C8-37DB45DEF411}" dt="2025-04-17T13:31:20.694" v="1284" actId="2696"/>
        <pc:sldMkLst>
          <pc:docMk/>
          <pc:sldMk cId="2893923658" sldId="303"/>
        </pc:sldMkLst>
      </pc:sldChg>
      <pc:sldChg chg="del">
        <pc:chgData name="Jorinde Laarhoven" userId="40e139e6-1b24-47ff-9631-c2042e4fbfc6" providerId="ADAL" clId="{A72F13C8-4087-46C5-A5C8-37DB45DEF411}" dt="2025-04-17T13:31:20.694" v="1284" actId="2696"/>
        <pc:sldMkLst>
          <pc:docMk/>
          <pc:sldMk cId="1050524045" sldId="304"/>
        </pc:sldMkLst>
      </pc:sldChg>
      <pc:sldChg chg="del">
        <pc:chgData name="Jorinde Laarhoven" userId="40e139e6-1b24-47ff-9631-c2042e4fbfc6" providerId="ADAL" clId="{A72F13C8-4087-46C5-A5C8-37DB45DEF411}" dt="2025-04-17T13:31:20.694" v="1284" actId="2696"/>
        <pc:sldMkLst>
          <pc:docMk/>
          <pc:sldMk cId="1891908673" sldId="30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682468A-F8DF-4E9A-98A9-7A4A4C22BA05}" type="datetime1">
              <a:rPr lang="nl-NL" smtClean="0"/>
              <a:t>13-8-2025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901C9C1-8869-4164-9103-760A82EA1CDD}" type="datetime1">
              <a:rPr lang="nl-NL" smtClean="0"/>
              <a:t>13-8-2025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"/>
              <a:t>Klik om de tekststijlen van het model te bewerken</a:t>
            </a:r>
            <a:endParaRPr lang="en-US"/>
          </a:p>
          <a:p>
            <a:pPr lvl="1" rtl="0"/>
            <a:r>
              <a:rPr lang="nl"/>
              <a:t>Tweede niveau</a:t>
            </a:r>
          </a:p>
          <a:p>
            <a:pPr lvl="2" rtl="0"/>
            <a:r>
              <a:rPr lang="nl"/>
              <a:t>Derde niveau</a:t>
            </a:r>
          </a:p>
          <a:p>
            <a:pPr lvl="3" rtl="0"/>
            <a:r>
              <a:rPr lang="nl"/>
              <a:t>Vierde niveau</a:t>
            </a:r>
          </a:p>
          <a:p>
            <a:pPr lvl="4" rtl="0"/>
            <a:r>
              <a:rPr lang="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kleding, Menselijk gezicht, persoon, Leren&#10;&#10;Automatisch gegenereerde beschrijving">
            <a:extLst>
              <a:ext uri="{FF2B5EF4-FFF2-40B4-BE49-F238E27FC236}">
                <a16:creationId xmlns:a16="http://schemas.microsoft.com/office/drawing/2014/main" id="{1FBABC42-F32E-8192-D986-DC3815F445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6" y="-639419"/>
            <a:ext cx="12172144" cy="8123583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D35D3829-89EB-A0F1-4C75-DEBBB227B72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79513" y="-397564"/>
            <a:ext cx="12364278" cy="7812156"/>
          </a:xfrm>
          <a:prstGeom prst="rect">
            <a:avLst/>
          </a:prstGeom>
          <a:solidFill>
            <a:schemeClr val="tx1">
              <a:alpha val="2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B4817E0-6CC4-28B5-B4BB-B00372B70D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A9B6E4C-BECC-31BB-B3E4-16BE34CEA9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0D62F04B-1F09-E770-5054-65504CE694A2}"/>
              </a:ext>
            </a:extLst>
          </p:cNvPr>
          <p:cNvSpPr/>
          <p:nvPr userDrawn="1"/>
        </p:nvSpPr>
        <p:spPr>
          <a:xfrm>
            <a:off x="-72909" y="5735637"/>
            <a:ext cx="12264909" cy="11223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4B45EE46-FDAF-E2A1-6D6E-4251C15215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15399" y="5890796"/>
            <a:ext cx="2969315" cy="77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809641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4432C5-F3B6-72CD-14B9-5FE851231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F207D97-5A2C-AB9A-ECA4-587471D145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FDC8771-3433-135C-6256-4489843D66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41882B2-407B-754D-E8F7-BD5931FD67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72D0EC-4E95-430D-9B03-22CD2699FAD7}" type="datetimeFigureOut">
              <a:rPr lang="nl-NL" smtClean="0"/>
              <a:t>13-8-2025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E76BAC3-1EB6-E61F-2790-F2EA71E19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A8EA132-8F9E-5C1C-5B27-4F4490861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294155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08C323-CBEF-3C1F-B197-A42A0B5BC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146DDE4-012B-C675-C130-014265AA5C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E658F80-28BE-6BAB-DAC0-5A32BAA448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72D0EC-4E95-430D-9B03-22CD2699FAD7}" type="datetimeFigureOut">
              <a:rPr lang="nl-NL" smtClean="0"/>
              <a:t>13-8-2025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1747A4E-1BBA-AC5F-EE48-16DDD1708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3C1D4F8-E564-6040-C16F-7C42DE08E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78640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1BCEC39-9E9A-B1CF-503D-BDA1FDBFD5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588786A-8136-5330-6E1F-D66C83A8B7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E4B845B-AF77-477F-58B0-EC1BFA0082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72D0EC-4E95-430D-9B03-22CD2699FAD7}" type="datetimeFigureOut">
              <a:rPr lang="nl-NL" smtClean="0"/>
              <a:t>13-8-2025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63E276-3B4A-3440-33BA-BFC07A2B7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C6A123B-86F5-84A2-0E45-35F73765B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423225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AE74DA-7F0A-15CB-02A3-67AAA731D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6896"/>
            <a:ext cx="10515600" cy="51704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9DEADA-A888-1DF5-9659-AFDA71F25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0631"/>
            <a:ext cx="10515600" cy="446059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4F2AE340-4257-1042-8B03-3DAE2ECA573D}"/>
              </a:ext>
            </a:extLst>
          </p:cNvPr>
          <p:cNvCxnSpPr/>
          <p:nvPr userDrawn="1"/>
        </p:nvCxnSpPr>
        <p:spPr>
          <a:xfrm>
            <a:off x="0" y="1209675"/>
            <a:ext cx="12192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667227"/>
      </p:ext>
    </p:extLst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AE74DA-7F0A-15CB-02A3-67AAA731D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6582" y="255590"/>
            <a:ext cx="589721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9DEADA-A888-1DF5-9659-AFDA71F25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6582" y="1825625"/>
            <a:ext cx="5897217" cy="41656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4F2AE340-4257-1042-8B03-3DAE2ECA573D}"/>
              </a:ext>
            </a:extLst>
          </p:cNvPr>
          <p:cNvCxnSpPr/>
          <p:nvPr userDrawn="1"/>
        </p:nvCxnSpPr>
        <p:spPr>
          <a:xfrm>
            <a:off x="0" y="1209675"/>
            <a:ext cx="12192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97C1A881-6456-B5E1-9159-70EAE68830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108713" cy="6858000"/>
          </a:xfrm>
        </p:spPr>
        <p:txBody>
          <a:bodyPr/>
          <a:lstStyle>
            <a:lvl1pPr>
              <a:defRPr lang="nl-NL" dirty="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445703543"/>
      </p:ext>
    </p:extLst>
  </p:cSld>
  <p:clrMapOvr>
    <a:masterClrMapping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681E6069-83B4-52E9-2112-3168FFA660E8}"/>
              </a:ext>
            </a:extLst>
          </p:cNvPr>
          <p:cNvSpPr/>
          <p:nvPr userDrawn="1"/>
        </p:nvSpPr>
        <p:spPr>
          <a:xfrm>
            <a:off x="831850" y="1709738"/>
            <a:ext cx="10528300" cy="43799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4553FB3-0713-EBEE-832B-CB0AA9499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304" y="1908313"/>
            <a:ext cx="9988826" cy="2146852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A90BDE1-DF7C-16A2-EBC0-A2A64E1F3E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3304" y="4253740"/>
            <a:ext cx="9988826" cy="1569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8" name="Afbeelding 7" descr="Afbeelding met symbool, Symmetrie, geel, lijn&#10;&#10;Automatisch gegenereerde beschrijving">
            <a:extLst>
              <a:ext uri="{FF2B5EF4-FFF2-40B4-BE49-F238E27FC236}">
                <a16:creationId xmlns:a16="http://schemas.microsoft.com/office/drawing/2014/main" id="{38636C3F-B6A4-7B85-379A-8935E983BB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308" y="1210462"/>
            <a:ext cx="998551" cy="99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738809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E1157A9D-855B-A068-8E40-D42FCB054877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166DD9B-19B2-67E1-DF9F-CE4BE2B63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265" y="1447938"/>
            <a:ext cx="4767469" cy="768350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4B71F92-1A05-FD7D-437D-88261108EB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0495" y="1447938"/>
            <a:ext cx="5077239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84912241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C05E40-DD3B-2CA0-3DEF-F7F4DDB62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96348"/>
            <a:ext cx="10515600" cy="44663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66F54BF-3364-0FDA-D96C-39A407E60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5D1EDC8-868B-D8E2-A31C-0C0352850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D822451-D41E-3C68-EB69-103E3273CF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1BB4125-7C7C-3C1F-B2A4-FD20060586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47E2310-CFF5-FD9A-D02A-23D557905F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72D0EC-4E95-430D-9B03-22CD2699FAD7}" type="datetimeFigureOut">
              <a:rPr lang="nl-NL" smtClean="0"/>
              <a:t>13-8-2025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D0CC71D-6FB3-7607-11F9-9265E67FD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66BAC4F-46F5-182B-5017-2CA57B15D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FE85A3D0-42AA-06D6-3A80-7E936FD2723E}"/>
              </a:ext>
            </a:extLst>
          </p:cNvPr>
          <p:cNvCxnSpPr/>
          <p:nvPr userDrawn="1"/>
        </p:nvCxnSpPr>
        <p:spPr>
          <a:xfrm>
            <a:off x="0" y="1209675"/>
            <a:ext cx="12192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167011"/>
      </p:ext>
    </p:extLst>
  </p:cSld>
  <p:clrMapOvr>
    <a:masterClrMapping/>
  </p:clrMapOvr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B78B3A-480F-280E-5707-49F7BCCC0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09BED69-74EF-2464-4986-208A2529E7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72D0EC-4E95-430D-9B03-22CD2699FAD7}" type="datetimeFigureOut">
              <a:rPr lang="nl-NL" smtClean="0"/>
              <a:t>13-8-2025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EE110E1-E517-3241-050F-7BA99E2A4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0BDAFDE-D4CD-9414-A72F-5D61AF83F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25344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A620957-177B-54FE-88A6-C12529E9C3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72D0EC-4E95-430D-9B03-22CD2699FAD7}" type="datetimeFigureOut">
              <a:rPr lang="nl-NL" smtClean="0"/>
              <a:t>13-8-2025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F6338BF-2E31-70E4-DC25-D6A3E971B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0633D49-C819-538E-A06F-45BDA6B79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36885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B8EA2B-A1DD-B17C-F1EF-29F9B41A4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5435858-F44C-8557-8B63-08A38CD05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6B09061-9FD0-6170-CB8D-21346DDA4F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6819A7E-B981-68A8-2ACB-1C9CC58381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72D0EC-4E95-430D-9B03-22CD2699FAD7}" type="datetimeFigureOut">
              <a:rPr lang="nl-NL" smtClean="0"/>
              <a:t>13-8-2025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1100545-999D-5BAE-3885-F825A9271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5981A79-9CF8-0A4F-5FE0-9C54807DA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838663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CA932BC-4ED9-4EFD-D449-3F74DAD2B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590"/>
            <a:ext cx="10515600" cy="768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6B057FF-20DA-3E9C-0D89-7B89BBCDE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65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12" name="Afbeelding 11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5BE83E5E-120E-68E6-F193-C8D2964553E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745" y="6137207"/>
            <a:ext cx="2143726" cy="55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461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7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ndertitel 3">
            <a:extLst>
              <a:ext uri="{FF2B5EF4-FFF2-40B4-BE49-F238E27FC236}">
                <a16:creationId xmlns:a16="http://schemas.microsoft.com/office/drawing/2014/main" id="{2E0E15AF-4ECD-367B-B98E-86EF1FEA65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/>
              <a:t>1F Procenten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DA06617-0B63-E09A-FBF5-78C941CCB6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Vakoverstijgend Rekenen</a:t>
            </a:r>
          </a:p>
        </p:txBody>
      </p:sp>
    </p:spTree>
    <p:extLst>
      <p:ext uri="{BB962C8B-B14F-4D97-AF65-F5344CB8AC3E}">
        <p14:creationId xmlns:p14="http://schemas.microsoft.com/office/powerpoint/2010/main" val="2499098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041AD7-C0F3-B7EC-4347-E8A8616E11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DA047E8-9690-28A6-E820-F80E97CC4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Procenten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6F7AD53-1242-A61D-F338-1E2B2B286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0631"/>
            <a:ext cx="10515600" cy="2677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/>
              <a:t>Bij het rekenen met procenten gebruik je een verhoudingstabel. </a:t>
            </a:r>
          </a:p>
          <a:p>
            <a:pPr marL="0" indent="0">
              <a:buNone/>
            </a:pPr>
            <a:r>
              <a:rPr lang="nl-NL" sz="1800"/>
              <a:t>Een verhoudingstabel kun je gebruiken om percentages of hoeveelheden uit te rekenen. </a:t>
            </a:r>
          </a:p>
          <a:p>
            <a:pPr marL="0" indent="0">
              <a:buNone/>
            </a:pPr>
            <a:endParaRPr lang="nl-NL" sz="1800"/>
          </a:p>
          <a:p>
            <a:pPr marL="0" indent="0">
              <a:buNone/>
            </a:pPr>
            <a:r>
              <a:rPr lang="nl-NL" sz="1800" b="1"/>
              <a:t>Voorbeeld</a:t>
            </a:r>
          </a:p>
          <a:p>
            <a:pPr marL="0" indent="0">
              <a:buNone/>
            </a:pPr>
            <a:r>
              <a:rPr lang="nl-NL" sz="180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8% van 300 is ..?.. </a:t>
            </a:r>
            <a:endParaRPr lang="nl-NL" sz="2800"/>
          </a:p>
          <a:p>
            <a:endParaRPr lang="nl-NL"/>
          </a:p>
          <a:p>
            <a:endParaRPr lang="nl-NL"/>
          </a:p>
          <a:p>
            <a:pPr marL="0" indent="0">
              <a:buNone/>
            </a:pPr>
            <a:endParaRPr lang="nl-NL"/>
          </a:p>
        </p:txBody>
      </p:sp>
      <p:graphicFrame>
        <p:nvGraphicFramePr>
          <p:cNvPr id="26" name="Tabel 25">
            <a:extLst>
              <a:ext uri="{FF2B5EF4-FFF2-40B4-BE49-F238E27FC236}">
                <a16:creationId xmlns:a16="http://schemas.microsoft.com/office/drawing/2014/main" id="{8D727A36-3BA9-5AEA-3C10-DC23FD8925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256033"/>
              </p:ext>
            </p:extLst>
          </p:nvPr>
        </p:nvGraphicFramePr>
        <p:xfrm>
          <a:off x="993710" y="4584309"/>
          <a:ext cx="5184000" cy="111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8000">
                  <a:extLst>
                    <a:ext uri="{9D8B030D-6E8A-4147-A177-3AD203B41FA5}">
                      <a16:colId xmlns:a16="http://schemas.microsoft.com/office/drawing/2014/main" val="2790085202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255301118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1705284754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endParaRPr lang="nl-NL" sz="160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2758841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nl-NL" sz="1600">
                        <a:solidFill>
                          <a:schemeClr val="accent3"/>
                        </a:solidFill>
                      </a:endParaRPr>
                    </a:p>
                    <a:p>
                      <a:pPr algn="ctr"/>
                      <a:endParaRPr lang="nl-NL" sz="160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5151344"/>
                  </a:ext>
                </a:extLst>
              </a:tr>
            </a:tbl>
          </a:graphicData>
        </a:graphic>
      </p:graphicFrame>
      <p:sp>
        <p:nvSpPr>
          <p:cNvPr id="29" name="Pijl: gekromd omlaag 28">
            <a:extLst>
              <a:ext uri="{FF2B5EF4-FFF2-40B4-BE49-F238E27FC236}">
                <a16:creationId xmlns:a16="http://schemas.microsoft.com/office/drawing/2014/main" id="{BC937723-3464-1E4B-E976-4C06B8B65A6F}"/>
              </a:ext>
            </a:extLst>
          </p:cNvPr>
          <p:cNvSpPr/>
          <p:nvPr/>
        </p:nvSpPr>
        <p:spPr>
          <a:xfrm flipV="1">
            <a:off x="2469502" y="5704178"/>
            <a:ext cx="438539" cy="196225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30" name="Pijl: gekromd omlaag 29">
            <a:extLst>
              <a:ext uri="{FF2B5EF4-FFF2-40B4-BE49-F238E27FC236}">
                <a16:creationId xmlns:a16="http://schemas.microsoft.com/office/drawing/2014/main" id="{FBF78D0F-9180-42EC-4675-EC5E8C5007F6}"/>
              </a:ext>
            </a:extLst>
          </p:cNvPr>
          <p:cNvSpPr/>
          <p:nvPr/>
        </p:nvSpPr>
        <p:spPr>
          <a:xfrm flipV="1">
            <a:off x="4230085" y="5694514"/>
            <a:ext cx="438539" cy="196225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kstvak 32">
                <a:extLst>
                  <a:ext uri="{FF2B5EF4-FFF2-40B4-BE49-F238E27FC236}">
                    <a16:creationId xmlns:a16="http://schemas.microsoft.com/office/drawing/2014/main" id="{B025241F-09DA-E6C5-6459-6AD983C7CB4C}"/>
                  </a:ext>
                </a:extLst>
              </p:cNvPr>
              <p:cNvSpPr txBox="1"/>
              <p:nvPr/>
            </p:nvSpPr>
            <p:spPr>
              <a:xfrm>
                <a:off x="2223334" y="5926988"/>
                <a:ext cx="88286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nl-NL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nl-NL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3" name="Tekstvak 32">
                <a:extLst>
                  <a:ext uri="{FF2B5EF4-FFF2-40B4-BE49-F238E27FC236}">
                    <a16:creationId xmlns:a16="http://schemas.microsoft.com/office/drawing/2014/main" id="{B025241F-09DA-E6C5-6459-6AD983C7CB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3334" y="5926988"/>
                <a:ext cx="882869" cy="3077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kstvak 33">
                <a:extLst>
                  <a:ext uri="{FF2B5EF4-FFF2-40B4-BE49-F238E27FC236}">
                    <a16:creationId xmlns:a16="http://schemas.microsoft.com/office/drawing/2014/main" id="{DFB5C27D-39DF-CFAE-A8ED-B5F65AA84800}"/>
                  </a:ext>
                </a:extLst>
              </p:cNvPr>
              <p:cNvSpPr txBox="1"/>
              <p:nvPr/>
            </p:nvSpPr>
            <p:spPr>
              <a:xfrm>
                <a:off x="4007919" y="5919531"/>
                <a:ext cx="88286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nl-NL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8 </m:t>
                      </m:r>
                    </m:oMath>
                  </m:oMathPara>
                </a14:m>
                <a:endParaRPr lang="nl-NL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4" name="Tekstvak 33">
                <a:extLst>
                  <a:ext uri="{FF2B5EF4-FFF2-40B4-BE49-F238E27FC236}">
                    <a16:creationId xmlns:a16="http://schemas.microsoft.com/office/drawing/2014/main" id="{DFB5C27D-39DF-CFAE-A8ED-B5F65AA848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7919" y="5919531"/>
                <a:ext cx="882869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kstvak 34">
            <a:extLst>
              <a:ext uri="{FF2B5EF4-FFF2-40B4-BE49-F238E27FC236}">
                <a16:creationId xmlns:a16="http://schemas.microsoft.com/office/drawing/2014/main" id="{76D818BF-5213-1C77-CAE3-A8AF6D575EF0}"/>
              </a:ext>
            </a:extLst>
          </p:cNvPr>
          <p:cNvSpPr txBox="1"/>
          <p:nvPr/>
        </p:nvSpPr>
        <p:spPr>
          <a:xfrm>
            <a:off x="1086843" y="4682394"/>
            <a:ext cx="1475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>
                <a:solidFill>
                  <a:schemeClr val="accent3"/>
                </a:solidFill>
              </a:rPr>
              <a:t>300</a:t>
            </a:r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9159E794-B696-94F7-E404-434D263EACF1}"/>
              </a:ext>
            </a:extLst>
          </p:cNvPr>
          <p:cNvSpPr txBox="1"/>
          <p:nvPr/>
        </p:nvSpPr>
        <p:spPr>
          <a:xfrm>
            <a:off x="1084907" y="5229220"/>
            <a:ext cx="1475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>
                <a:solidFill>
                  <a:schemeClr val="accent3"/>
                </a:solidFill>
              </a:rPr>
              <a:t>100%</a:t>
            </a:r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1A0E4AFD-652D-824B-F1B1-8AB260A6A4D1}"/>
              </a:ext>
            </a:extLst>
          </p:cNvPr>
          <p:cNvSpPr txBox="1"/>
          <p:nvPr/>
        </p:nvSpPr>
        <p:spPr>
          <a:xfrm>
            <a:off x="2771763" y="5226162"/>
            <a:ext cx="1475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>
                <a:solidFill>
                  <a:schemeClr val="accent3"/>
                </a:solidFill>
              </a:rPr>
              <a:t>1%</a:t>
            </a:r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5AF71CF1-5683-F798-9F32-D15B0C2301E3}"/>
              </a:ext>
            </a:extLst>
          </p:cNvPr>
          <p:cNvSpPr txBox="1"/>
          <p:nvPr/>
        </p:nvSpPr>
        <p:spPr>
          <a:xfrm>
            <a:off x="4490854" y="5226162"/>
            <a:ext cx="1475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>
                <a:solidFill>
                  <a:schemeClr val="accent3"/>
                </a:solidFill>
              </a:rPr>
              <a:t>8%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kstvak 40">
                <a:extLst>
                  <a:ext uri="{FF2B5EF4-FFF2-40B4-BE49-F238E27FC236}">
                    <a16:creationId xmlns:a16="http://schemas.microsoft.com/office/drawing/2014/main" id="{12C71B86-FBF1-6251-AE7B-3CAAFB126ECF}"/>
                  </a:ext>
                </a:extLst>
              </p:cNvPr>
              <p:cNvSpPr txBox="1"/>
              <p:nvPr/>
            </p:nvSpPr>
            <p:spPr>
              <a:xfrm>
                <a:off x="6177710" y="2404848"/>
                <a:ext cx="5699658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b="1">
                    <a:ea typeface="Cambria Math" panose="02040503050406030204" pitchFamily="18" charset="0"/>
                  </a:rPr>
                  <a:t>Stap 1: </a:t>
                </a:r>
                <a:r>
                  <a:rPr lang="nl-NL">
                    <a:ea typeface="Cambria Math" panose="02040503050406030204" pitchFamily="18" charset="0"/>
                  </a:rPr>
                  <a:t>Teken een verhoudingstabel.</a:t>
                </a:r>
                <a:endParaRPr lang="nl-NL" b="1">
                  <a:ea typeface="Cambria Math" panose="02040503050406030204" pitchFamily="18" charset="0"/>
                </a:endParaRPr>
              </a:p>
              <a:p>
                <a:r>
                  <a:rPr lang="nl-NL" b="1">
                    <a:ea typeface="Cambria Math" panose="02040503050406030204" pitchFamily="18" charset="0"/>
                  </a:rPr>
                  <a:t>Stap 2: </a:t>
                </a:r>
                <a:r>
                  <a:rPr lang="nl-NL">
                    <a:ea typeface="Cambria Math" panose="02040503050406030204" pitchFamily="18" charset="0"/>
                  </a:rPr>
                  <a:t>Noteer 300 linksboven in de tabel.</a:t>
                </a:r>
              </a:p>
              <a:p>
                <a:r>
                  <a:rPr lang="nl-NL" b="1">
                    <a:ea typeface="Cambria Math" panose="02040503050406030204" pitchFamily="18" charset="0"/>
                  </a:rPr>
                  <a:t>Stap 3: </a:t>
                </a:r>
                <a:r>
                  <a:rPr lang="nl-NL">
                    <a:ea typeface="Cambria Math" panose="02040503050406030204" pitchFamily="18" charset="0"/>
                  </a:rPr>
                  <a:t>300 is gelijk aan 100%. Noteer 100% linksonder. </a:t>
                </a:r>
              </a:p>
              <a:p>
                <a:r>
                  <a:rPr lang="nl-NL" b="1">
                    <a:ea typeface="Cambria Math" panose="02040503050406030204" pitchFamily="18" charset="0"/>
                  </a:rPr>
                  <a:t>Stap 4:</a:t>
                </a:r>
                <a:r>
                  <a:rPr lang="nl-NL">
                    <a:ea typeface="Cambria Math" panose="02040503050406030204" pitchFamily="18" charset="0"/>
                  </a:rPr>
                  <a:t> Noteer het gevraagde percentage rechtsonder in de tabel.  </a:t>
                </a:r>
              </a:p>
              <a:p>
                <a:r>
                  <a:rPr lang="nl-NL" b="1">
                    <a:ea typeface="Cambria Math" panose="02040503050406030204" pitchFamily="18" charset="0"/>
                  </a:rPr>
                  <a:t>Stap 5:</a:t>
                </a:r>
                <a:r>
                  <a:rPr lang="nl-NL">
                    <a:ea typeface="Cambria Math" panose="02040503050406030204" pitchFamily="18" charset="0"/>
                  </a:rPr>
                  <a:t> Noteer 1% tussen de twee percentages. </a:t>
                </a:r>
              </a:p>
              <a:p>
                <a:r>
                  <a:rPr lang="nl-NL" b="1">
                    <a:ea typeface="Cambria Math" panose="02040503050406030204" pitchFamily="18" charset="0"/>
                  </a:rPr>
                  <a:t>Stap 6:</a:t>
                </a:r>
                <a:r>
                  <a:rPr lang="nl-NL">
                    <a:ea typeface="Cambria Math" panose="02040503050406030204" pitchFamily="18" charset="0"/>
                  </a:rPr>
                  <a:t> Noteer de berekening naast de tabel. </a:t>
                </a:r>
              </a:p>
              <a:p>
                <a:endParaRPr lang="nl-NL" b="1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00÷100=3</m:t>
                      </m:r>
                    </m:oMath>
                  </m:oMathPara>
                </a14:m>
                <a:endParaRPr lang="nl-NL" b="0" i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 ×8=24</m:t>
                      </m:r>
                    </m:oMath>
                  </m:oMathPara>
                </a14:m>
                <a:endParaRPr lang="nl-NL" b="0">
                  <a:latin typeface="Calibri" panose="020F0502020204030204" pitchFamily="34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nl-NL">
                    <a:latin typeface="Calibri" panose="020F0502020204030204" pitchFamily="34" charset="0"/>
                    <a:cs typeface="Calibri" panose="020F0502020204030204" pitchFamily="34" charset="0"/>
                  </a:rPr>
                  <a:t>Dus 8% van 300 is 24.</a:t>
                </a:r>
              </a:p>
            </p:txBody>
          </p:sp>
        </mc:Choice>
        <mc:Fallback>
          <p:sp>
            <p:nvSpPr>
              <p:cNvPr id="41" name="Tekstvak 40">
                <a:extLst>
                  <a:ext uri="{FF2B5EF4-FFF2-40B4-BE49-F238E27FC236}">
                    <a16:creationId xmlns:a16="http://schemas.microsoft.com/office/drawing/2014/main" id="{12C71B86-FBF1-6251-AE7B-3CAAFB126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7710" y="2404848"/>
                <a:ext cx="5699658" cy="3416320"/>
              </a:xfrm>
              <a:prstGeom prst="rect">
                <a:avLst/>
              </a:prstGeom>
              <a:blipFill>
                <a:blip r:embed="rId4"/>
                <a:stretch>
                  <a:fillRect l="-856" t="-891" r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752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7360623-85CA-51EE-7CB7-1AC4B5CDF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Procenten - stappenplan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13BDF9C-6100-E8B3-AA03-6DBBC40B3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0631"/>
            <a:ext cx="10515600" cy="22669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/>
              <a:t>Voor het rekenen met een procenten kun je de volgende stappen gebruiken.</a:t>
            </a:r>
          </a:p>
          <a:p>
            <a:endParaRPr lang="nl-NL"/>
          </a:p>
          <a:p>
            <a:endParaRPr lang="nl-NL"/>
          </a:p>
          <a:p>
            <a:pPr marL="0" indent="0">
              <a:buNone/>
            </a:pPr>
            <a:endParaRPr lang="nl-NL"/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E5071D46-D422-B036-7A6E-A93835C87F00}"/>
              </a:ext>
            </a:extLst>
          </p:cNvPr>
          <p:cNvGrpSpPr/>
          <p:nvPr/>
        </p:nvGrpSpPr>
        <p:grpSpPr>
          <a:xfrm>
            <a:off x="922173" y="2148372"/>
            <a:ext cx="8643258" cy="2639938"/>
            <a:chOff x="1172545" y="3522305"/>
            <a:chExt cx="8643258" cy="2158442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9EDFAD5E-A370-5631-14FE-1F6FB4DBAE0C}"/>
                </a:ext>
              </a:extLst>
            </p:cNvPr>
            <p:cNvSpPr/>
            <p:nvPr/>
          </p:nvSpPr>
          <p:spPr>
            <a:xfrm>
              <a:off x="1172545" y="3522305"/>
              <a:ext cx="8643258" cy="2158442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600"/>
                </a:spcBef>
              </a:pPr>
              <a:endParaRPr lang="nl-NL" sz="2400">
                <a:solidFill>
                  <a:schemeClr val="accent6">
                    <a:lumMod val="20000"/>
                    <a:lumOff val="80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2" name="Tekstvak 11">
              <a:extLst>
                <a:ext uri="{FF2B5EF4-FFF2-40B4-BE49-F238E27FC236}">
                  <a16:creationId xmlns:a16="http://schemas.microsoft.com/office/drawing/2014/main" id="{FA325893-A75F-E97E-4313-CC9B11405543}"/>
                </a:ext>
              </a:extLst>
            </p:cNvPr>
            <p:cNvSpPr txBox="1"/>
            <p:nvPr/>
          </p:nvSpPr>
          <p:spPr>
            <a:xfrm>
              <a:off x="1376416" y="3601367"/>
              <a:ext cx="8350898" cy="19753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nl-NL" b="1">
                  <a:solidFill>
                    <a:schemeClr val="accent6"/>
                  </a:solidFill>
                  <a:ea typeface="Times New Roman" panose="02020603050405020304" pitchFamily="18" charset="0"/>
                  <a:cs typeface="Calibri" panose="020F0502020204030204" pitchFamily="34" charset="0"/>
                </a:rPr>
                <a:t>Stappenplan:</a:t>
              </a:r>
            </a:p>
            <a:p>
              <a:pPr>
                <a:spcBef>
                  <a:spcPts val="600"/>
                </a:spcBef>
              </a:pPr>
              <a:r>
                <a:rPr lang="nl-NL" b="1">
                  <a:solidFill>
                    <a:schemeClr val="accent6">
                      <a:lumMod val="20000"/>
                      <a:lumOff val="80000"/>
                    </a:schemeClr>
                  </a:solidFill>
                  <a:ea typeface="Times New Roman" panose="02020603050405020304" pitchFamily="18" charset="0"/>
                  <a:cs typeface="Calibri" panose="020F0502020204030204" pitchFamily="34" charset="0"/>
                </a:rPr>
                <a:t>Stap 1: </a:t>
              </a:r>
              <a:r>
                <a:rPr lang="nl-NL">
                  <a:solidFill>
                    <a:schemeClr val="accent6">
                      <a:lumMod val="20000"/>
                      <a:lumOff val="80000"/>
                    </a:schemeClr>
                  </a:solidFill>
                  <a:ea typeface="Times New Roman" panose="02020603050405020304" pitchFamily="18" charset="0"/>
                  <a:cs typeface="Calibri" panose="020F0502020204030204" pitchFamily="34" charset="0"/>
                </a:rPr>
                <a:t>Teken een verhoudingstabel. ​</a:t>
              </a:r>
            </a:p>
            <a:p>
              <a:pPr>
                <a:spcBef>
                  <a:spcPts val="600"/>
                </a:spcBef>
              </a:pPr>
              <a:r>
                <a:rPr lang="nl-NL" b="1">
                  <a:solidFill>
                    <a:schemeClr val="accent6">
                      <a:lumMod val="20000"/>
                      <a:lumOff val="80000"/>
                    </a:schemeClr>
                  </a:solidFill>
                  <a:ea typeface="Times New Roman" panose="02020603050405020304" pitchFamily="18" charset="0"/>
                  <a:cs typeface="Calibri" panose="020F0502020204030204" pitchFamily="34" charset="0"/>
                </a:rPr>
                <a:t>Stap 2: </a:t>
              </a:r>
              <a:r>
                <a:rPr lang="nl-NL">
                  <a:solidFill>
                    <a:schemeClr val="accent6">
                      <a:lumMod val="20000"/>
                      <a:lumOff val="80000"/>
                    </a:schemeClr>
                  </a:solidFill>
                  <a:ea typeface="Times New Roman" panose="02020603050405020304" pitchFamily="18" charset="0"/>
                  <a:cs typeface="Calibri" panose="020F0502020204030204" pitchFamily="34" charset="0"/>
                </a:rPr>
                <a:t>Noteer de getallen die bij elkaar horen links in de tabel.​</a:t>
              </a:r>
            </a:p>
            <a:p>
              <a:pPr>
                <a:spcBef>
                  <a:spcPts val="600"/>
                </a:spcBef>
              </a:pPr>
              <a:r>
                <a:rPr lang="nl-NL" b="1">
                  <a:solidFill>
                    <a:schemeClr val="accent6">
                      <a:lumMod val="20000"/>
                      <a:lumOff val="80000"/>
                    </a:schemeClr>
                  </a:solidFill>
                  <a:ea typeface="Times New Roman" panose="02020603050405020304" pitchFamily="18" charset="0"/>
                  <a:cs typeface="Calibri" panose="020F0502020204030204" pitchFamily="34" charset="0"/>
                </a:rPr>
                <a:t>Stap 3: </a:t>
              </a:r>
              <a:r>
                <a:rPr lang="nl-NL">
                  <a:solidFill>
                    <a:schemeClr val="accent6">
                      <a:lumMod val="20000"/>
                      <a:lumOff val="80000"/>
                    </a:schemeClr>
                  </a:solidFill>
                  <a:ea typeface="Times New Roman" panose="02020603050405020304" pitchFamily="18" charset="0"/>
                  <a:cs typeface="Calibri" panose="020F0502020204030204" pitchFamily="34" charset="0"/>
                </a:rPr>
                <a:t>Noteer het gevraagde rechts in de tabel. ​</a:t>
              </a:r>
            </a:p>
            <a:p>
              <a:pPr>
                <a:spcBef>
                  <a:spcPts val="600"/>
                </a:spcBef>
              </a:pPr>
              <a:r>
                <a:rPr lang="nl-NL" b="1">
                  <a:solidFill>
                    <a:schemeClr val="accent6">
                      <a:lumMod val="20000"/>
                      <a:lumOff val="80000"/>
                    </a:schemeClr>
                  </a:solidFill>
                  <a:ea typeface="Times New Roman" panose="02020603050405020304" pitchFamily="18" charset="0"/>
                  <a:cs typeface="Calibri" panose="020F0502020204030204" pitchFamily="34" charset="0"/>
                </a:rPr>
                <a:t>Stap 4: </a:t>
              </a:r>
              <a:r>
                <a:rPr lang="nl-NL">
                  <a:solidFill>
                    <a:schemeClr val="accent6">
                      <a:lumMod val="20000"/>
                      <a:lumOff val="80000"/>
                    </a:schemeClr>
                  </a:solidFill>
                  <a:ea typeface="Times New Roman" panose="02020603050405020304" pitchFamily="18" charset="0"/>
                  <a:cs typeface="Calibri" panose="020F0502020204030204" pitchFamily="34" charset="0"/>
                </a:rPr>
                <a:t>Noteer 1 als tussenstap en plaats pijlen als je dat handig vindt.​</a:t>
              </a:r>
            </a:p>
            <a:p>
              <a:pPr>
                <a:spcBef>
                  <a:spcPts val="600"/>
                </a:spcBef>
              </a:pPr>
              <a:r>
                <a:rPr lang="nl-NL" b="1">
                  <a:solidFill>
                    <a:schemeClr val="accent6">
                      <a:lumMod val="20000"/>
                      <a:lumOff val="80000"/>
                    </a:schemeClr>
                  </a:solidFill>
                  <a:ea typeface="Times New Roman" panose="02020603050405020304" pitchFamily="18" charset="0"/>
                  <a:cs typeface="Calibri" panose="020F0502020204030204" pitchFamily="34" charset="0"/>
                </a:rPr>
                <a:t>Stap 5: </a:t>
              </a:r>
              <a:r>
                <a:rPr lang="nl-NL">
                  <a:solidFill>
                    <a:schemeClr val="accent6">
                      <a:lumMod val="20000"/>
                      <a:lumOff val="80000"/>
                    </a:schemeClr>
                  </a:solidFill>
                  <a:ea typeface="Times New Roman" panose="02020603050405020304" pitchFamily="18" charset="0"/>
                  <a:cs typeface="Calibri" panose="020F0502020204030204" pitchFamily="34" charset="0"/>
                </a:rPr>
                <a:t>Schrijf de berekening naast de tabel: eerst delen en dan vermenigvuldigen.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3764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94366-B97B-F2D2-CAD3-6D601AF514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A8B26B-704E-6DBB-A6E1-558411DFB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Voorbeeld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AE82A4-584A-7139-120B-AAC42614B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30630"/>
            <a:ext cx="9220892" cy="5162777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nl-NL" sz="1800" b="1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55% van 1.600 is ..?..</a:t>
            </a:r>
          </a:p>
          <a:p>
            <a:pPr marL="0" indent="0">
              <a:spcBef>
                <a:spcPts val="600"/>
              </a:spcBef>
              <a:buNone/>
            </a:pPr>
            <a:endParaRPr lang="nl-NL" sz="1800" b="1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nl-NL" sz="1800" b="1">
                <a:ea typeface="Times New Roman" panose="02020603050405020304" pitchFamily="18" charset="0"/>
                <a:cs typeface="Calibri" panose="020F0502020204030204" pitchFamily="34" charset="0"/>
              </a:rPr>
              <a:t>Stap 1: </a:t>
            </a:r>
            <a:r>
              <a:rPr lang="nl-NL" sz="1800">
                <a:ea typeface="Times New Roman" panose="02020603050405020304" pitchFamily="18" charset="0"/>
                <a:cs typeface="Calibri" panose="020F0502020204030204" pitchFamily="34" charset="0"/>
              </a:rPr>
              <a:t>Teken een verhoudingstabel. ​</a:t>
            </a:r>
          </a:p>
          <a:p>
            <a:pPr>
              <a:spcBef>
                <a:spcPts val="600"/>
              </a:spcBef>
            </a:pPr>
            <a:r>
              <a:rPr lang="nl-NL" sz="1800" b="1">
                <a:ea typeface="Times New Roman" panose="02020603050405020304" pitchFamily="18" charset="0"/>
                <a:cs typeface="Calibri" panose="020F0502020204030204" pitchFamily="34" charset="0"/>
              </a:rPr>
              <a:t>Stap 2: </a:t>
            </a:r>
            <a:r>
              <a:rPr lang="nl-NL" sz="1800">
                <a:ea typeface="Times New Roman" panose="02020603050405020304" pitchFamily="18" charset="0"/>
                <a:cs typeface="Calibri" panose="020F0502020204030204" pitchFamily="34" charset="0"/>
              </a:rPr>
              <a:t>Noteer de getallen die bij elkaar horen links in de tabel.​</a:t>
            </a:r>
          </a:p>
          <a:p>
            <a:pPr>
              <a:spcBef>
                <a:spcPts val="600"/>
              </a:spcBef>
            </a:pPr>
            <a:r>
              <a:rPr lang="nl-NL" sz="1800" b="1">
                <a:ea typeface="Times New Roman" panose="02020603050405020304" pitchFamily="18" charset="0"/>
                <a:cs typeface="Calibri" panose="020F0502020204030204" pitchFamily="34" charset="0"/>
              </a:rPr>
              <a:t>Stap 3: </a:t>
            </a:r>
            <a:r>
              <a:rPr lang="nl-NL" sz="1800">
                <a:ea typeface="Times New Roman" panose="02020603050405020304" pitchFamily="18" charset="0"/>
                <a:cs typeface="Calibri" panose="020F0502020204030204" pitchFamily="34" charset="0"/>
              </a:rPr>
              <a:t>Noteer het gevraagde rechts in de tabel. ​</a:t>
            </a:r>
          </a:p>
          <a:p>
            <a:pPr>
              <a:spcBef>
                <a:spcPts val="600"/>
              </a:spcBef>
            </a:pPr>
            <a:r>
              <a:rPr lang="nl-NL" sz="1800" b="1">
                <a:ea typeface="Times New Roman" panose="02020603050405020304" pitchFamily="18" charset="0"/>
                <a:cs typeface="Calibri" panose="020F0502020204030204" pitchFamily="34" charset="0"/>
              </a:rPr>
              <a:t>Stap 4: </a:t>
            </a:r>
            <a:r>
              <a:rPr lang="nl-NL" sz="1800">
                <a:ea typeface="Times New Roman" panose="02020603050405020304" pitchFamily="18" charset="0"/>
                <a:cs typeface="Calibri" panose="020F0502020204030204" pitchFamily="34" charset="0"/>
              </a:rPr>
              <a:t>Noteer 1 als tussenstap en plaats pijlen als je dat handig vindt.​</a:t>
            </a:r>
          </a:p>
          <a:p>
            <a:pPr>
              <a:spcBef>
                <a:spcPts val="600"/>
              </a:spcBef>
            </a:pPr>
            <a:r>
              <a:rPr lang="nl-NL" sz="1800" b="1">
                <a:ea typeface="Times New Roman" panose="02020603050405020304" pitchFamily="18" charset="0"/>
                <a:cs typeface="Calibri" panose="020F0502020204030204" pitchFamily="34" charset="0"/>
              </a:rPr>
              <a:t>Stap 5: </a:t>
            </a:r>
            <a:r>
              <a:rPr lang="nl-NL" sz="1800">
                <a:ea typeface="Times New Roman" panose="02020603050405020304" pitchFamily="18" charset="0"/>
                <a:cs typeface="Calibri" panose="020F0502020204030204" pitchFamily="34" charset="0"/>
              </a:rPr>
              <a:t>Schrijf de berekening naast de tabel: eerst delen en dan vermenigvuldigen. </a:t>
            </a:r>
          </a:p>
          <a:p>
            <a:pPr>
              <a:spcBef>
                <a:spcPts val="600"/>
              </a:spcBef>
            </a:pPr>
            <a:endParaRPr lang="nl-NL" sz="180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nl-NL" sz="180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nl-NL" sz="180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nl-NL" sz="180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nl-NL" sz="180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nl-NL" sz="180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nl-NL" sz="180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nl-NL" sz="180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nl-NL" sz="180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nl-NL" sz="180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nl-NL" sz="180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/>
          </a:p>
          <a:p>
            <a:endParaRPr lang="nl-NL"/>
          </a:p>
        </p:txBody>
      </p:sp>
      <p:graphicFrame>
        <p:nvGraphicFramePr>
          <p:cNvPr id="11" name="Tabel 10">
            <a:extLst>
              <a:ext uri="{FF2B5EF4-FFF2-40B4-BE49-F238E27FC236}">
                <a16:creationId xmlns:a16="http://schemas.microsoft.com/office/drawing/2014/main" id="{64E3D110-B97B-5F62-170A-5F8B2991EF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032138"/>
              </p:ext>
            </p:extLst>
          </p:nvPr>
        </p:nvGraphicFramePr>
        <p:xfrm>
          <a:off x="1184204" y="4308110"/>
          <a:ext cx="5184000" cy="111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8000">
                  <a:extLst>
                    <a:ext uri="{9D8B030D-6E8A-4147-A177-3AD203B41FA5}">
                      <a16:colId xmlns:a16="http://schemas.microsoft.com/office/drawing/2014/main" val="2790085202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255301118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1705284754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endParaRPr lang="nl-NL" sz="160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2758841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nl-NL" sz="1600">
                        <a:solidFill>
                          <a:schemeClr val="accent3"/>
                        </a:solidFill>
                      </a:endParaRPr>
                    </a:p>
                    <a:p>
                      <a:pPr algn="ctr"/>
                      <a:endParaRPr lang="nl-NL" sz="160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5151344"/>
                  </a:ext>
                </a:extLst>
              </a:tr>
            </a:tbl>
          </a:graphicData>
        </a:graphic>
      </p:graphicFrame>
      <p:sp>
        <p:nvSpPr>
          <p:cNvPr id="20" name="Pijl: gekromd omlaag 19">
            <a:extLst>
              <a:ext uri="{FF2B5EF4-FFF2-40B4-BE49-F238E27FC236}">
                <a16:creationId xmlns:a16="http://schemas.microsoft.com/office/drawing/2014/main" id="{E05AFE5D-EFDA-8093-042A-C5A5A02F31A2}"/>
              </a:ext>
            </a:extLst>
          </p:cNvPr>
          <p:cNvSpPr/>
          <p:nvPr/>
        </p:nvSpPr>
        <p:spPr>
          <a:xfrm flipV="1">
            <a:off x="2659996" y="5427979"/>
            <a:ext cx="438539" cy="196225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1" name="Pijl: gekromd omlaag 20">
            <a:extLst>
              <a:ext uri="{FF2B5EF4-FFF2-40B4-BE49-F238E27FC236}">
                <a16:creationId xmlns:a16="http://schemas.microsoft.com/office/drawing/2014/main" id="{37608D66-1483-5F74-E76E-F0D4837A8285}"/>
              </a:ext>
            </a:extLst>
          </p:cNvPr>
          <p:cNvSpPr/>
          <p:nvPr/>
        </p:nvSpPr>
        <p:spPr>
          <a:xfrm flipV="1">
            <a:off x="4420579" y="5418315"/>
            <a:ext cx="438539" cy="196225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5E257F26-B035-5B31-BFBD-EC7699552F99}"/>
                  </a:ext>
                </a:extLst>
              </p:cNvPr>
              <p:cNvSpPr txBox="1"/>
              <p:nvPr/>
            </p:nvSpPr>
            <p:spPr>
              <a:xfrm>
                <a:off x="2413828" y="5650789"/>
                <a:ext cx="88286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÷100</m:t>
                      </m:r>
                    </m:oMath>
                  </m:oMathPara>
                </a14:m>
                <a:endParaRPr lang="nl-NL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5E257F26-B035-5B31-BFBD-EC7699552F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828" y="5650789"/>
                <a:ext cx="882869" cy="3077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kstvak 24">
                <a:extLst>
                  <a:ext uri="{FF2B5EF4-FFF2-40B4-BE49-F238E27FC236}">
                    <a16:creationId xmlns:a16="http://schemas.microsoft.com/office/drawing/2014/main" id="{2D5B99F2-4C49-BACD-2188-9A906A2C0D4A}"/>
                  </a:ext>
                </a:extLst>
              </p:cNvPr>
              <p:cNvSpPr txBox="1"/>
              <p:nvPr/>
            </p:nvSpPr>
            <p:spPr>
              <a:xfrm>
                <a:off x="4198413" y="5643332"/>
                <a:ext cx="88286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nl-NL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55 </m:t>
                      </m:r>
                    </m:oMath>
                  </m:oMathPara>
                </a14:m>
                <a:endParaRPr lang="nl-NL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5" name="Tekstvak 24">
                <a:extLst>
                  <a:ext uri="{FF2B5EF4-FFF2-40B4-BE49-F238E27FC236}">
                    <a16:creationId xmlns:a16="http://schemas.microsoft.com/office/drawing/2014/main" id="{2D5B99F2-4C49-BACD-2188-9A906A2C0D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413" y="5643332"/>
                <a:ext cx="882869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kstvak 29">
            <a:extLst>
              <a:ext uri="{FF2B5EF4-FFF2-40B4-BE49-F238E27FC236}">
                <a16:creationId xmlns:a16="http://schemas.microsoft.com/office/drawing/2014/main" id="{F11531AF-30B9-262E-5243-19583F590748}"/>
              </a:ext>
            </a:extLst>
          </p:cNvPr>
          <p:cNvSpPr txBox="1"/>
          <p:nvPr/>
        </p:nvSpPr>
        <p:spPr>
          <a:xfrm>
            <a:off x="1277337" y="4406195"/>
            <a:ext cx="1475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>
                <a:solidFill>
                  <a:schemeClr val="accent3"/>
                </a:solidFill>
              </a:rPr>
              <a:t>1.600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4F79241A-FEDF-742D-330A-2B630D85E306}"/>
              </a:ext>
            </a:extLst>
          </p:cNvPr>
          <p:cNvSpPr txBox="1"/>
          <p:nvPr/>
        </p:nvSpPr>
        <p:spPr>
          <a:xfrm>
            <a:off x="1275401" y="4953021"/>
            <a:ext cx="1475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>
                <a:solidFill>
                  <a:schemeClr val="accent3"/>
                </a:solidFill>
              </a:rPr>
              <a:t>100%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059B34DF-2D5B-C8EC-9429-263B047D1D91}"/>
              </a:ext>
            </a:extLst>
          </p:cNvPr>
          <p:cNvSpPr txBox="1"/>
          <p:nvPr/>
        </p:nvSpPr>
        <p:spPr>
          <a:xfrm>
            <a:off x="2994492" y="4949963"/>
            <a:ext cx="1475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>
                <a:solidFill>
                  <a:schemeClr val="accent3"/>
                </a:solidFill>
              </a:rPr>
              <a:t>1%</a:t>
            </a: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E2BE621D-442B-851B-F38C-E64A7F306D6E}"/>
              </a:ext>
            </a:extLst>
          </p:cNvPr>
          <p:cNvSpPr txBox="1"/>
          <p:nvPr/>
        </p:nvSpPr>
        <p:spPr>
          <a:xfrm>
            <a:off x="4713583" y="4949963"/>
            <a:ext cx="1475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>
                <a:solidFill>
                  <a:schemeClr val="accent3"/>
                </a:solidFill>
              </a:rPr>
              <a:t>55%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8F0F533D-DDC2-DBA2-9EF9-5190DA4CAD2D}"/>
                  </a:ext>
                </a:extLst>
              </p:cNvPr>
              <p:cNvSpPr txBox="1"/>
              <p:nvPr/>
            </p:nvSpPr>
            <p:spPr>
              <a:xfrm>
                <a:off x="6611503" y="4426862"/>
                <a:ext cx="4723814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.600</m:t>
                      </m:r>
                      <m:r>
                        <a:rPr lang="nl-N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÷100=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16</m:t>
                      </m:r>
                    </m:oMath>
                  </m:oMathPara>
                </a14:m>
                <a:endParaRPr lang="nl-NL" i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nl-N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×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55</m:t>
                      </m:r>
                      <m:r>
                        <a:rPr lang="nl-N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880</m:t>
                      </m:r>
                    </m:oMath>
                  </m:oMathPara>
                </a14:m>
                <a:endParaRPr lang="nl-NL">
                  <a:latin typeface="Calibri" panose="020F0502020204030204" pitchFamily="34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nl-NL">
                    <a:latin typeface="Calibri" panose="020F0502020204030204" pitchFamily="34" charset="0"/>
                    <a:cs typeface="Calibri" panose="020F0502020204030204" pitchFamily="34" charset="0"/>
                  </a:rPr>
                  <a:t>Dus 55% van 1.600 is 880.</a:t>
                </a:r>
              </a:p>
            </p:txBody>
          </p:sp>
        </mc:Choice>
        <mc:Fallback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8F0F533D-DDC2-DBA2-9EF9-5190DA4CA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1503" y="4426862"/>
                <a:ext cx="4723814" cy="923330"/>
              </a:xfrm>
              <a:prstGeom prst="rect">
                <a:avLst/>
              </a:prstGeom>
              <a:blipFill>
                <a:blip r:embed="rId4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09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4" grpId="0"/>
      <p:bldP spid="25" grpId="0"/>
      <p:bldP spid="30" grpId="0"/>
      <p:bldP spid="31" grpId="0"/>
      <p:bldP spid="32" grpId="0"/>
      <p:bldP spid="33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58F180-6AC6-9FC0-89EF-678F031981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AC5C62-6A51-4243-B754-4FA7EC82B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Voorbeeld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3CAB77-F186-5EFE-80E0-B8FCD411E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30630"/>
            <a:ext cx="9220892" cy="5162777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nl-NL" sz="1800" b="1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5% van ..?.. = 525</a:t>
            </a:r>
          </a:p>
          <a:p>
            <a:pPr marL="0" indent="0">
              <a:spcBef>
                <a:spcPts val="600"/>
              </a:spcBef>
              <a:buNone/>
            </a:pPr>
            <a:endParaRPr lang="nl-NL" sz="1800" b="1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nl-NL" sz="1800" b="1">
                <a:ea typeface="Times New Roman" panose="02020603050405020304" pitchFamily="18" charset="0"/>
                <a:cs typeface="Calibri" panose="020F0502020204030204" pitchFamily="34" charset="0"/>
              </a:rPr>
              <a:t>Stap 1: </a:t>
            </a:r>
            <a:r>
              <a:rPr lang="nl-NL" sz="1800">
                <a:ea typeface="Times New Roman" panose="02020603050405020304" pitchFamily="18" charset="0"/>
                <a:cs typeface="Calibri" panose="020F0502020204030204" pitchFamily="34" charset="0"/>
              </a:rPr>
              <a:t>Teken een verhoudingstabel. ​</a:t>
            </a:r>
          </a:p>
          <a:p>
            <a:pPr>
              <a:spcBef>
                <a:spcPts val="600"/>
              </a:spcBef>
            </a:pPr>
            <a:r>
              <a:rPr lang="nl-NL" sz="1800" b="1">
                <a:ea typeface="Times New Roman" panose="02020603050405020304" pitchFamily="18" charset="0"/>
                <a:cs typeface="Calibri" panose="020F0502020204030204" pitchFamily="34" charset="0"/>
              </a:rPr>
              <a:t>Stap 2: </a:t>
            </a:r>
            <a:r>
              <a:rPr lang="nl-NL" sz="1800">
                <a:ea typeface="Times New Roman" panose="02020603050405020304" pitchFamily="18" charset="0"/>
                <a:cs typeface="Calibri" panose="020F0502020204030204" pitchFamily="34" charset="0"/>
              </a:rPr>
              <a:t>Noteer de getallen die bij elkaar horen links in de tabel.​</a:t>
            </a:r>
          </a:p>
          <a:p>
            <a:pPr>
              <a:spcBef>
                <a:spcPts val="600"/>
              </a:spcBef>
            </a:pPr>
            <a:r>
              <a:rPr lang="nl-NL" sz="1800" b="1">
                <a:ea typeface="Times New Roman" panose="02020603050405020304" pitchFamily="18" charset="0"/>
                <a:cs typeface="Calibri" panose="020F0502020204030204" pitchFamily="34" charset="0"/>
              </a:rPr>
              <a:t>Stap 3: </a:t>
            </a:r>
            <a:r>
              <a:rPr lang="nl-NL" sz="1800">
                <a:ea typeface="Times New Roman" panose="02020603050405020304" pitchFamily="18" charset="0"/>
                <a:cs typeface="Calibri" panose="020F0502020204030204" pitchFamily="34" charset="0"/>
              </a:rPr>
              <a:t>Noteer het gevraagde rechts in de tabel. ​</a:t>
            </a:r>
          </a:p>
          <a:p>
            <a:pPr>
              <a:spcBef>
                <a:spcPts val="600"/>
              </a:spcBef>
            </a:pPr>
            <a:r>
              <a:rPr lang="nl-NL" sz="1800" b="1">
                <a:ea typeface="Times New Roman" panose="02020603050405020304" pitchFamily="18" charset="0"/>
                <a:cs typeface="Calibri" panose="020F0502020204030204" pitchFamily="34" charset="0"/>
              </a:rPr>
              <a:t>Stap 4: </a:t>
            </a:r>
            <a:r>
              <a:rPr lang="nl-NL" sz="1800">
                <a:ea typeface="Times New Roman" panose="02020603050405020304" pitchFamily="18" charset="0"/>
                <a:cs typeface="Calibri" panose="020F0502020204030204" pitchFamily="34" charset="0"/>
              </a:rPr>
              <a:t>Noteer 1 als tussenstap en plaats pijlen als je dat handig vindt.​</a:t>
            </a:r>
          </a:p>
          <a:p>
            <a:pPr>
              <a:spcBef>
                <a:spcPts val="600"/>
              </a:spcBef>
            </a:pPr>
            <a:r>
              <a:rPr lang="nl-NL" sz="1800" b="1">
                <a:ea typeface="Times New Roman" panose="02020603050405020304" pitchFamily="18" charset="0"/>
                <a:cs typeface="Calibri" panose="020F0502020204030204" pitchFamily="34" charset="0"/>
              </a:rPr>
              <a:t>Stap 5: </a:t>
            </a:r>
            <a:r>
              <a:rPr lang="nl-NL" sz="1800">
                <a:ea typeface="Times New Roman" panose="02020603050405020304" pitchFamily="18" charset="0"/>
                <a:cs typeface="Calibri" panose="020F0502020204030204" pitchFamily="34" charset="0"/>
              </a:rPr>
              <a:t>Schrijf de berekening naast de tabel: eerst delen en dan vermenigvuldigen. </a:t>
            </a:r>
          </a:p>
          <a:p>
            <a:pPr>
              <a:spcBef>
                <a:spcPts val="600"/>
              </a:spcBef>
            </a:pPr>
            <a:endParaRPr lang="nl-NL" sz="230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nl-NL" sz="180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nl-NL" sz="180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nl-NL" sz="180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nl-NL" sz="180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nl-NL" sz="180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nl-NL" sz="180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nl-NL" sz="180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nl-NL" sz="180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nl-NL" sz="180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nl-NL" sz="180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nl-NL" sz="180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nl-NL" sz="180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/>
          </a:p>
          <a:p>
            <a:endParaRPr lang="nl-NL"/>
          </a:p>
        </p:txBody>
      </p:sp>
      <p:graphicFrame>
        <p:nvGraphicFramePr>
          <p:cNvPr id="11" name="Tabel 10">
            <a:extLst>
              <a:ext uri="{FF2B5EF4-FFF2-40B4-BE49-F238E27FC236}">
                <a16:creationId xmlns:a16="http://schemas.microsoft.com/office/drawing/2014/main" id="{3F76356A-A156-1318-7CC1-A7027F4CFD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206131"/>
              </p:ext>
            </p:extLst>
          </p:nvPr>
        </p:nvGraphicFramePr>
        <p:xfrm>
          <a:off x="1184204" y="4428178"/>
          <a:ext cx="5184000" cy="111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8000">
                  <a:extLst>
                    <a:ext uri="{9D8B030D-6E8A-4147-A177-3AD203B41FA5}">
                      <a16:colId xmlns:a16="http://schemas.microsoft.com/office/drawing/2014/main" val="2790085202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255301118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1705284754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endParaRPr lang="nl-NL" sz="160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2758841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nl-NL" sz="1600">
                        <a:solidFill>
                          <a:schemeClr val="accent3"/>
                        </a:solidFill>
                      </a:endParaRPr>
                    </a:p>
                    <a:p>
                      <a:pPr algn="ctr"/>
                      <a:endParaRPr lang="nl-NL" sz="160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5151344"/>
                  </a:ext>
                </a:extLst>
              </a:tr>
            </a:tbl>
          </a:graphicData>
        </a:graphic>
      </p:graphicFrame>
      <p:sp>
        <p:nvSpPr>
          <p:cNvPr id="20" name="Pijl: gekromd omlaag 19">
            <a:extLst>
              <a:ext uri="{FF2B5EF4-FFF2-40B4-BE49-F238E27FC236}">
                <a16:creationId xmlns:a16="http://schemas.microsoft.com/office/drawing/2014/main" id="{375EC5D0-4022-2C03-8ABB-AE3C9BF66340}"/>
              </a:ext>
            </a:extLst>
          </p:cNvPr>
          <p:cNvSpPr/>
          <p:nvPr/>
        </p:nvSpPr>
        <p:spPr>
          <a:xfrm flipV="1">
            <a:off x="2659996" y="5548047"/>
            <a:ext cx="438539" cy="196225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1" name="Pijl: gekromd omlaag 20">
            <a:extLst>
              <a:ext uri="{FF2B5EF4-FFF2-40B4-BE49-F238E27FC236}">
                <a16:creationId xmlns:a16="http://schemas.microsoft.com/office/drawing/2014/main" id="{92601994-6085-478D-74D0-0D19A119B01B}"/>
              </a:ext>
            </a:extLst>
          </p:cNvPr>
          <p:cNvSpPr/>
          <p:nvPr/>
        </p:nvSpPr>
        <p:spPr>
          <a:xfrm flipV="1">
            <a:off x="4420579" y="5538383"/>
            <a:ext cx="438539" cy="196225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E4E1E32C-442F-81F1-AB3F-81BCEE1C1714}"/>
                  </a:ext>
                </a:extLst>
              </p:cNvPr>
              <p:cNvSpPr txBox="1"/>
              <p:nvPr/>
            </p:nvSpPr>
            <p:spPr>
              <a:xfrm>
                <a:off x="2413828" y="5770857"/>
                <a:ext cx="88286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÷5</m:t>
                      </m:r>
                    </m:oMath>
                  </m:oMathPara>
                </a14:m>
                <a:endParaRPr lang="nl-NL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E4E1E32C-442F-81F1-AB3F-81BCEE1C1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828" y="5770857"/>
                <a:ext cx="882869" cy="3077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kstvak 24">
                <a:extLst>
                  <a:ext uri="{FF2B5EF4-FFF2-40B4-BE49-F238E27FC236}">
                    <a16:creationId xmlns:a16="http://schemas.microsoft.com/office/drawing/2014/main" id="{38C1A681-249E-E7BA-E413-4899A3792F26}"/>
                  </a:ext>
                </a:extLst>
              </p:cNvPr>
              <p:cNvSpPr txBox="1"/>
              <p:nvPr/>
            </p:nvSpPr>
            <p:spPr>
              <a:xfrm>
                <a:off x="4198413" y="5763400"/>
                <a:ext cx="88286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nl-NL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100 </m:t>
                      </m:r>
                    </m:oMath>
                  </m:oMathPara>
                </a14:m>
                <a:endParaRPr lang="nl-NL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5" name="Tekstvak 24">
                <a:extLst>
                  <a:ext uri="{FF2B5EF4-FFF2-40B4-BE49-F238E27FC236}">
                    <a16:creationId xmlns:a16="http://schemas.microsoft.com/office/drawing/2014/main" id="{38C1A681-249E-E7BA-E413-4899A3792F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413" y="5763400"/>
                <a:ext cx="882869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kstvak 29">
            <a:extLst>
              <a:ext uri="{FF2B5EF4-FFF2-40B4-BE49-F238E27FC236}">
                <a16:creationId xmlns:a16="http://schemas.microsoft.com/office/drawing/2014/main" id="{4A7C123A-3677-11D8-D9CF-491FD45638ED}"/>
              </a:ext>
            </a:extLst>
          </p:cNvPr>
          <p:cNvSpPr txBox="1"/>
          <p:nvPr/>
        </p:nvSpPr>
        <p:spPr>
          <a:xfrm>
            <a:off x="1277337" y="4526263"/>
            <a:ext cx="1475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>
                <a:solidFill>
                  <a:schemeClr val="accent3"/>
                </a:solidFill>
              </a:rPr>
              <a:t>525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7CF6151C-87E1-D305-FE98-0F428BA8FC6D}"/>
              </a:ext>
            </a:extLst>
          </p:cNvPr>
          <p:cNvSpPr txBox="1"/>
          <p:nvPr/>
        </p:nvSpPr>
        <p:spPr>
          <a:xfrm>
            <a:off x="1275401" y="5073089"/>
            <a:ext cx="1475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>
                <a:solidFill>
                  <a:schemeClr val="accent3"/>
                </a:solidFill>
              </a:rPr>
              <a:t>5%</a:t>
            </a: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D85DE4B2-7227-3721-089D-38B0B6EDC242}"/>
              </a:ext>
            </a:extLst>
          </p:cNvPr>
          <p:cNvSpPr txBox="1"/>
          <p:nvPr/>
        </p:nvSpPr>
        <p:spPr>
          <a:xfrm>
            <a:off x="3059103" y="5073089"/>
            <a:ext cx="1475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>
                <a:solidFill>
                  <a:schemeClr val="accent3"/>
                </a:solidFill>
              </a:rPr>
              <a:t>1%</a:t>
            </a:r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03E92F0B-A6E5-80E6-F103-BCC66D95FFB3}"/>
              </a:ext>
            </a:extLst>
          </p:cNvPr>
          <p:cNvSpPr txBox="1"/>
          <p:nvPr/>
        </p:nvSpPr>
        <p:spPr>
          <a:xfrm>
            <a:off x="4780130" y="5095456"/>
            <a:ext cx="1475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>
                <a:solidFill>
                  <a:schemeClr val="accent3"/>
                </a:solidFill>
              </a:rPr>
              <a:t>100%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kstvak 3">
                <a:extLst>
                  <a:ext uri="{FF2B5EF4-FFF2-40B4-BE49-F238E27FC236}">
                    <a16:creationId xmlns:a16="http://schemas.microsoft.com/office/drawing/2014/main" id="{64FB19CD-28C1-2620-51F0-7A6CD1A7D8A5}"/>
                  </a:ext>
                </a:extLst>
              </p:cNvPr>
              <p:cNvSpPr txBox="1"/>
              <p:nvPr/>
            </p:nvSpPr>
            <p:spPr>
              <a:xfrm>
                <a:off x="6611503" y="4426862"/>
                <a:ext cx="4723814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25</m:t>
                      </m:r>
                      <m:r>
                        <a:rPr lang="nl-N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nl-N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105</m:t>
                      </m:r>
                    </m:oMath>
                  </m:oMathPara>
                </a14:m>
                <a:endParaRPr lang="nl-NL" i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05</m:t>
                      </m:r>
                      <m:r>
                        <a:rPr lang="nl-N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×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  <m:r>
                        <a:rPr lang="nl-N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10.500</m:t>
                      </m:r>
                    </m:oMath>
                  </m:oMathPara>
                </a14:m>
                <a:endParaRPr lang="nl-NL">
                  <a:latin typeface="Calibri" panose="020F0502020204030204" pitchFamily="34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nl-NL">
                    <a:latin typeface="Calibri" panose="020F0502020204030204" pitchFamily="34" charset="0"/>
                    <a:cs typeface="Calibri" panose="020F0502020204030204" pitchFamily="34" charset="0"/>
                  </a:rPr>
                  <a:t>Dus 5% van 10.500 is 525.</a:t>
                </a:r>
              </a:p>
            </p:txBody>
          </p:sp>
        </mc:Choice>
        <mc:Fallback>
          <p:sp>
            <p:nvSpPr>
              <p:cNvPr id="4" name="Tekstvak 3">
                <a:extLst>
                  <a:ext uri="{FF2B5EF4-FFF2-40B4-BE49-F238E27FC236}">
                    <a16:creationId xmlns:a16="http://schemas.microsoft.com/office/drawing/2014/main" id="{64FB19CD-28C1-2620-51F0-7A6CD1A7D8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1503" y="4426862"/>
                <a:ext cx="4723814" cy="923330"/>
              </a:xfrm>
              <a:prstGeom prst="rect">
                <a:avLst/>
              </a:prstGeom>
              <a:blipFill>
                <a:blip r:embed="rId4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216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0" grpId="0" uiExpand="1" animBg="1"/>
      <p:bldP spid="21" grpId="0" uiExpand="1" animBg="1"/>
      <p:bldP spid="24" grpId="0" uiExpand="1"/>
      <p:bldP spid="25" grpId="0" uiExpand="1"/>
      <p:bldP spid="30" grpId="0" uiExpand="1"/>
      <p:bldP spid="31" grpId="0" uiExpand="1"/>
      <p:bldP spid="35" grpId="0" uiExpand="1"/>
      <p:bldP spid="36" grpId="0" uiExpand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A6B3D3-1CBC-108C-C92D-9893D53224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B2C012-10DA-0D18-CE13-6E985D110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Voorbeeld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9E75B7B-EBFF-78FF-A213-612872980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17524"/>
            <a:ext cx="10409904" cy="5540476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nl-NL" sz="1800" b="1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De prijs van de nieuwste Nintendo Switch wordt met 14% verhoogd. De oorspronkelijke prijs is € 500. Wat wordt de nieuwe prijs?</a:t>
            </a:r>
          </a:p>
          <a:p>
            <a:pPr marL="0" indent="0">
              <a:spcBef>
                <a:spcPts val="600"/>
              </a:spcBef>
              <a:buNone/>
            </a:pPr>
            <a:endParaRPr lang="nl-NL" sz="1800" b="1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nl-NL" sz="1800" b="1">
                <a:ea typeface="Times New Roman" panose="02020603050405020304" pitchFamily="18" charset="0"/>
                <a:cs typeface="Calibri" panose="020F0502020204030204" pitchFamily="34" charset="0"/>
              </a:rPr>
              <a:t>Stap 1: </a:t>
            </a:r>
            <a:r>
              <a:rPr lang="nl-NL" sz="1800">
                <a:ea typeface="Times New Roman" panose="02020603050405020304" pitchFamily="18" charset="0"/>
                <a:cs typeface="Calibri" panose="020F0502020204030204" pitchFamily="34" charset="0"/>
              </a:rPr>
              <a:t>Teken een verhoudingstabel. ​</a:t>
            </a:r>
          </a:p>
          <a:p>
            <a:pPr>
              <a:spcBef>
                <a:spcPts val="600"/>
              </a:spcBef>
            </a:pPr>
            <a:r>
              <a:rPr lang="nl-NL" sz="1800" b="1">
                <a:ea typeface="Times New Roman" panose="02020603050405020304" pitchFamily="18" charset="0"/>
                <a:cs typeface="Calibri" panose="020F0502020204030204" pitchFamily="34" charset="0"/>
              </a:rPr>
              <a:t>Stap 2: </a:t>
            </a:r>
            <a:r>
              <a:rPr lang="nl-NL" sz="1800">
                <a:ea typeface="Times New Roman" panose="02020603050405020304" pitchFamily="18" charset="0"/>
                <a:cs typeface="Calibri" panose="020F0502020204030204" pitchFamily="34" charset="0"/>
              </a:rPr>
              <a:t>Noteer de getallen die bij elkaar horen links in de tabel.​</a:t>
            </a:r>
          </a:p>
          <a:p>
            <a:pPr>
              <a:spcBef>
                <a:spcPts val="600"/>
              </a:spcBef>
            </a:pPr>
            <a:r>
              <a:rPr lang="nl-NL" sz="1800" b="1">
                <a:ea typeface="Times New Roman" panose="02020603050405020304" pitchFamily="18" charset="0"/>
                <a:cs typeface="Calibri" panose="020F0502020204030204" pitchFamily="34" charset="0"/>
              </a:rPr>
              <a:t>Stap 3: </a:t>
            </a:r>
            <a:r>
              <a:rPr lang="nl-NL" sz="1800">
                <a:ea typeface="Times New Roman" panose="02020603050405020304" pitchFamily="18" charset="0"/>
                <a:cs typeface="Calibri" panose="020F0502020204030204" pitchFamily="34" charset="0"/>
              </a:rPr>
              <a:t>Noteer het gevraagde rechts in de tabel. ​</a:t>
            </a:r>
          </a:p>
          <a:p>
            <a:pPr>
              <a:spcBef>
                <a:spcPts val="600"/>
              </a:spcBef>
            </a:pPr>
            <a:r>
              <a:rPr lang="nl-NL" sz="1800" b="1">
                <a:ea typeface="Times New Roman" panose="02020603050405020304" pitchFamily="18" charset="0"/>
                <a:cs typeface="Calibri" panose="020F0502020204030204" pitchFamily="34" charset="0"/>
              </a:rPr>
              <a:t>Stap 4: </a:t>
            </a:r>
            <a:r>
              <a:rPr lang="nl-NL" sz="1800">
                <a:ea typeface="Times New Roman" panose="02020603050405020304" pitchFamily="18" charset="0"/>
                <a:cs typeface="Calibri" panose="020F0502020204030204" pitchFamily="34" charset="0"/>
              </a:rPr>
              <a:t>Noteer 1 als tussenstap en plaats pijlen als je dat handig vindt.​</a:t>
            </a:r>
          </a:p>
          <a:p>
            <a:pPr>
              <a:spcBef>
                <a:spcPts val="600"/>
              </a:spcBef>
            </a:pPr>
            <a:r>
              <a:rPr lang="nl-NL" sz="1800" b="1">
                <a:ea typeface="Times New Roman" panose="02020603050405020304" pitchFamily="18" charset="0"/>
                <a:cs typeface="Calibri" panose="020F0502020204030204" pitchFamily="34" charset="0"/>
              </a:rPr>
              <a:t>Stap 5: </a:t>
            </a:r>
            <a:r>
              <a:rPr lang="nl-NL" sz="1800">
                <a:ea typeface="Times New Roman" panose="02020603050405020304" pitchFamily="18" charset="0"/>
                <a:cs typeface="Calibri" panose="020F0502020204030204" pitchFamily="34" charset="0"/>
              </a:rPr>
              <a:t>Schrijf de berekening naast de tabel: eerst delen en dan vermenigvuldigen. </a:t>
            </a:r>
          </a:p>
          <a:p>
            <a:pPr marL="0" indent="0">
              <a:spcBef>
                <a:spcPts val="600"/>
              </a:spcBef>
              <a:buNone/>
            </a:pPr>
            <a:endParaRPr lang="nl-NL" sz="180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nl-NL" sz="180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nl-NL" sz="180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nl-NL" sz="180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nl-NL" sz="180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nl-NL" sz="180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nl-NL" sz="180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nl-NL" sz="180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nl-NL" sz="180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nl-NL" sz="180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/>
          </a:p>
          <a:p>
            <a:endParaRPr lang="nl-NL"/>
          </a:p>
        </p:txBody>
      </p:sp>
      <p:graphicFrame>
        <p:nvGraphicFramePr>
          <p:cNvPr id="11" name="Tabel 10">
            <a:extLst>
              <a:ext uri="{FF2B5EF4-FFF2-40B4-BE49-F238E27FC236}">
                <a16:creationId xmlns:a16="http://schemas.microsoft.com/office/drawing/2014/main" id="{D73C4C9B-A679-10E0-B889-EBC775B92A06}"/>
              </a:ext>
            </a:extLst>
          </p:cNvPr>
          <p:cNvGraphicFramePr>
            <a:graphicFrameLocks noGrp="1"/>
          </p:cNvGraphicFramePr>
          <p:nvPr/>
        </p:nvGraphicFramePr>
        <p:xfrm>
          <a:off x="1184204" y="4308110"/>
          <a:ext cx="5184000" cy="111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8000">
                  <a:extLst>
                    <a:ext uri="{9D8B030D-6E8A-4147-A177-3AD203B41FA5}">
                      <a16:colId xmlns:a16="http://schemas.microsoft.com/office/drawing/2014/main" val="2790085202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255301118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1705284754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endParaRPr lang="nl-NL" sz="160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2758841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nl-NL" sz="1600">
                        <a:solidFill>
                          <a:schemeClr val="accent3"/>
                        </a:solidFill>
                      </a:endParaRPr>
                    </a:p>
                    <a:p>
                      <a:pPr algn="ctr"/>
                      <a:endParaRPr lang="nl-NL" sz="160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5151344"/>
                  </a:ext>
                </a:extLst>
              </a:tr>
            </a:tbl>
          </a:graphicData>
        </a:graphic>
      </p:graphicFrame>
      <p:sp>
        <p:nvSpPr>
          <p:cNvPr id="20" name="Pijl: gekromd omlaag 19">
            <a:extLst>
              <a:ext uri="{FF2B5EF4-FFF2-40B4-BE49-F238E27FC236}">
                <a16:creationId xmlns:a16="http://schemas.microsoft.com/office/drawing/2014/main" id="{3820816C-CA90-DC10-6EBB-A568092277F0}"/>
              </a:ext>
            </a:extLst>
          </p:cNvPr>
          <p:cNvSpPr/>
          <p:nvPr/>
        </p:nvSpPr>
        <p:spPr>
          <a:xfrm flipV="1">
            <a:off x="2659996" y="5427979"/>
            <a:ext cx="438539" cy="196225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1" name="Pijl: gekromd omlaag 20">
            <a:extLst>
              <a:ext uri="{FF2B5EF4-FFF2-40B4-BE49-F238E27FC236}">
                <a16:creationId xmlns:a16="http://schemas.microsoft.com/office/drawing/2014/main" id="{EA8C9CA8-4C92-12F8-A474-53CFAD193441}"/>
              </a:ext>
            </a:extLst>
          </p:cNvPr>
          <p:cNvSpPr/>
          <p:nvPr/>
        </p:nvSpPr>
        <p:spPr>
          <a:xfrm flipV="1">
            <a:off x="4420579" y="5418315"/>
            <a:ext cx="438539" cy="196225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B68A929C-9739-1058-4577-3A2B5E047C7F}"/>
                  </a:ext>
                </a:extLst>
              </p:cNvPr>
              <p:cNvSpPr txBox="1"/>
              <p:nvPr/>
            </p:nvSpPr>
            <p:spPr>
              <a:xfrm>
                <a:off x="2413828" y="5650789"/>
                <a:ext cx="88286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÷100</m:t>
                      </m:r>
                    </m:oMath>
                  </m:oMathPara>
                </a14:m>
                <a:endParaRPr lang="nl-NL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B68A929C-9739-1058-4577-3A2B5E047C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828" y="5650789"/>
                <a:ext cx="882869" cy="3077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kstvak 24">
                <a:extLst>
                  <a:ext uri="{FF2B5EF4-FFF2-40B4-BE49-F238E27FC236}">
                    <a16:creationId xmlns:a16="http://schemas.microsoft.com/office/drawing/2014/main" id="{0AAD0F60-74F5-1425-C799-49B8C3BC2E50}"/>
                  </a:ext>
                </a:extLst>
              </p:cNvPr>
              <p:cNvSpPr txBox="1"/>
              <p:nvPr/>
            </p:nvSpPr>
            <p:spPr>
              <a:xfrm>
                <a:off x="4198413" y="5643332"/>
                <a:ext cx="88286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nl-NL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114 </m:t>
                      </m:r>
                    </m:oMath>
                  </m:oMathPara>
                </a14:m>
                <a:endParaRPr lang="nl-NL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5" name="Tekstvak 24">
                <a:extLst>
                  <a:ext uri="{FF2B5EF4-FFF2-40B4-BE49-F238E27FC236}">
                    <a16:creationId xmlns:a16="http://schemas.microsoft.com/office/drawing/2014/main" id="{0AAD0F60-74F5-1425-C799-49B8C3BC2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413" y="5643332"/>
                <a:ext cx="882869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kstvak 29">
            <a:extLst>
              <a:ext uri="{FF2B5EF4-FFF2-40B4-BE49-F238E27FC236}">
                <a16:creationId xmlns:a16="http://schemas.microsoft.com/office/drawing/2014/main" id="{6E8416D7-2310-1875-607E-2223E572F7C2}"/>
              </a:ext>
            </a:extLst>
          </p:cNvPr>
          <p:cNvSpPr txBox="1"/>
          <p:nvPr/>
        </p:nvSpPr>
        <p:spPr>
          <a:xfrm>
            <a:off x="1277337" y="4406195"/>
            <a:ext cx="1475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>
                <a:solidFill>
                  <a:schemeClr val="accent3"/>
                </a:solidFill>
              </a:rPr>
              <a:t>€ 500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50CAA86C-FBB0-D32A-1472-BCC5B78814B3}"/>
              </a:ext>
            </a:extLst>
          </p:cNvPr>
          <p:cNvSpPr txBox="1"/>
          <p:nvPr/>
        </p:nvSpPr>
        <p:spPr>
          <a:xfrm>
            <a:off x="1275401" y="4953021"/>
            <a:ext cx="1475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>
                <a:solidFill>
                  <a:schemeClr val="accent3"/>
                </a:solidFill>
              </a:rPr>
              <a:t>100%</a:t>
            </a: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69AA84F0-B294-9710-D187-5063D8E7AE94}"/>
              </a:ext>
            </a:extLst>
          </p:cNvPr>
          <p:cNvSpPr txBox="1"/>
          <p:nvPr/>
        </p:nvSpPr>
        <p:spPr>
          <a:xfrm>
            <a:off x="3059103" y="4953021"/>
            <a:ext cx="1475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>
                <a:solidFill>
                  <a:schemeClr val="accent3"/>
                </a:solidFill>
              </a:rPr>
              <a:t>1%</a:t>
            </a:r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93132CDC-166F-5077-F14E-4D785FABA547}"/>
              </a:ext>
            </a:extLst>
          </p:cNvPr>
          <p:cNvSpPr txBox="1"/>
          <p:nvPr/>
        </p:nvSpPr>
        <p:spPr>
          <a:xfrm>
            <a:off x="4780130" y="4975388"/>
            <a:ext cx="1475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>
                <a:solidFill>
                  <a:schemeClr val="accent3"/>
                </a:solidFill>
              </a:rPr>
              <a:t>114%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kstvak 3">
                <a:extLst>
                  <a:ext uri="{FF2B5EF4-FFF2-40B4-BE49-F238E27FC236}">
                    <a16:creationId xmlns:a16="http://schemas.microsoft.com/office/drawing/2014/main" id="{3E68CCBB-8462-8BAB-E975-018E309A697B}"/>
                  </a:ext>
                </a:extLst>
              </p:cNvPr>
              <p:cNvSpPr txBox="1"/>
              <p:nvPr/>
            </p:nvSpPr>
            <p:spPr>
              <a:xfrm>
                <a:off x="6611503" y="4426862"/>
                <a:ext cx="4723814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00</m:t>
                      </m:r>
                      <m:r>
                        <a:rPr lang="nl-N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  <m:r>
                        <a:rPr lang="nl-N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nl-NL" i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nl-N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114</m:t>
                    </m:r>
                    <m:r>
                      <a:rPr lang="nl-N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nl-NL">
                    <a:latin typeface="Calibri" panose="020F0502020204030204" pitchFamily="34" charset="0"/>
                    <a:ea typeface="Cambria Math" panose="02040503050406030204" pitchFamily="18" charset="0"/>
                  </a:rPr>
                  <a:t> 570</a:t>
                </a:r>
              </a:p>
              <a:p>
                <a:pPr algn="ctr"/>
                <a:r>
                  <a:rPr lang="nl-NL">
                    <a:latin typeface="Calibri" panose="020F0502020204030204" pitchFamily="34" charset="0"/>
                    <a:cs typeface="Calibri" panose="020F0502020204030204" pitchFamily="34" charset="0"/>
                  </a:rPr>
                  <a:t>Dus de nieuwe prijs wordt € 570.</a:t>
                </a:r>
              </a:p>
            </p:txBody>
          </p:sp>
        </mc:Choice>
        <mc:Fallback>
          <p:sp>
            <p:nvSpPr>
              <p:cNvPr id="4" name="Tekstvak 3">
                <a:extLst>
                  <a:ext uri="{FF2B5EF4-FFF2-40B4-BE49-F238E27FC236}">
                    <a16:creationId xmlns:a16="http://schemas.microsoft.com/office/drawing/2014/main" id="{3E68CCBB-8462-8BAB-E975-018E309A69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1503" y="4426862"/>
                <a:ext cx="4723814" cy="923330"/>
              </a:xfrm>
              <a:prstGeom prst="rect">
                <a:avLst/>
              </a:prstGeom>
              <a:blipFill>
                <a:blip r:embed="rId4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639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0" grpId="0" animBg="1"/>
      <p:bldP spid="21" grpId="0" animBg="1"/>
      <p:bldP spid="24" grpId="0"/>
      <p:bldP spid="25" grpId="0"/>
      <p:bldP spid="30" grpId="0"/>
      <p:bldP spid="31" grpId="0"/>
      <p:bldP spid="35" grpId="0"/>
      <p:bldP spid="36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36DC28-5E71-24AA-40B1-92637C868E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09FFB3-F370-FC74-F6BA-4CB4176DC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Voorbeeld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D55BEF8-AFFB-DCFC-9F21-0B66608CA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30630"/>
            <a:ext cx="9220892" cy="5162777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nl-NL" sz="1800" b="1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Van 250 naar 420 is een toename van ..?..%.</a:t>
            </a:r>
          </a:p>
          <a:p>
            <a:pPr marL="0" indent="0">
              <a:spcBef>
                <a:spcPts val="600"/>
              </a:spcBef>
              <a:buNone/>
            </a:pPr>
            <a:endParaRPr lang="nl-NL" sz="1800" b="1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nl-NL" sz="1800" b="1">
                <a:ea typeface="Times New Roman" panose="02020603050405020304" pitchFamily="18" charset="0"/>
                <a:cs typeface="Calibri" panose="020F0502020204030204" pitchFamily="34" charset="0"/>
              </a:rPr>
              <a:t>Stap 1: </a:t>
            </a:r>
            <a:r>
              <a:rPr lang="nl-NL" sz="1800">
                <a:ea typeface="Times New Roman" panose="02020603050405020304" pitchFamily="18" charset="0"/>
                <a:cs typeface="Calibri" panose="020F0502020204030204" pitchFamily="34" charset="0"/>
              </a:rPr>
              <a:t>Teken een verhoudingstabel. ​</a:t>
            </a:r>
          </a:p>
          <a:p>
            <a:pPr>
              <a:spcBef>
                <a:spcPts val="600"/>
              </a:spcBef>
            </a:pPr>
            <a:r>
              <a:rPr lang="nl-NL" sz="1800" b="1">
                <a:ea typeface="Times New Roman" panose="02020603050405020304" pitchFamily="18" charset="0"/>
                <a:cs typeface="Calibri" panose="020F0502020204030204" pitchFamily="34" charset="0"/>
              </a:rPr>
              <a:t>Stap 2: </a:t>
            </a:r>
            <a:r>
              <a:rPr lang="nl-NL" sz="1800">
                <a:ea typeface="Times New Roman" panose="02020603050405020304" pitchFamily="18" charset="0"/>
                <a:cs typeface="Calibri" panose="020F0502020204030204" pitchFamily="34" charset="0"/>
              </a:rPr>
              <a:t>Noteer de getallen die bij elkaar horen links in de tabel.​</a:t>
            </a:r>
          </a:p>
          <a:p>
            <a:pPr>
              <a:spcBef>
                <a:spcPts val="600"/>
              </a:spcBef>
            </a:pPr>
            <a:r>
              <a:rPr lang="nl-NL" sz="1800" b="1">
                <a:ea typeface="Times New Roman" panose="02020603050405020304" pitchFamily="18" charset="0"/>
                <a:cs typeface="Calibri" panose="020F0502020204030204" pitchFamily="34" charset="0"/>
              </a:rPr>
              <a:t>Stap 3: </a:t>
            </a:r>
            <a:r>
              <a:rPr lang="nl-NL" sz="1800">
                <a:ea typeface="Times New Roman" panose="02020603050405020304" pitchFamily="18" charset="0"/>
                <a:cs typeface="Calibri" panose="020F0502020204030204" pitchFamily="34" charset="0"/>
              </a:rPr>
              <a:t>Noteer het gevraagde rechts in de tabel. ​</a:t>
            </a:r>
          </a:p>
          <a:p>
            <a:pPr>
              <a:spcBef>
                <a:spcPts val="600"/>
              </a:spcBef>
            </a:pPr>
            <a:r>
              <a:rPr lang="nl-NL" sz="1800" b="1">
                <a:ea typeface="Times New Roman" panose="02020603050405020304" pitchFamily="18" charset="0"/>
                <a:cs typeface="Calibri" panose="020F0502020204030204" pitchFamily="34" charset="0"/>
              </a:rPr>
              <a:t>Stap 4: </a:t>
            </a:r>
            <a:r>
              <a:rPr lang="nl-NL" sz="1800">
                <a:ea typeface="Times New Roman" panose="02020603050405020304" pitchFamily="18" charset="0"/>
                <a:cs typeface="Calibri" panose="020F0502020204030204" pitchFamily="34" charset="0"/>
              </a:rPr>
              <a:t>Noteer 1 als tussenstap en plaats pijlen als je dat handig vindt.​</a:t>
            </a:r>
          </a:p>
          <a:p>
            <a:pPr>
              <a:spcBef>
                <a:spcPts val="600"/>
              </a:spcBef>
            </a:pPr>
            <a:r>
              <a:rPr lang="nl-NL" sz="1800" b="1">
                <a:ea typeface="Times New Roman" panose="02020603050405020304" pitchFamily="18" charset="0"/>
                <a:cs typeface="Calibri" panose="020F0502020204030204" pitchFamily="34" charset="0"/>
              </a:rPr>
              <a:t>Stap 5: </a:t>
            </a:r>
            <a:r>
              <a:rPr lang="nl-NL" sz="1800">
                <a:ea typeface="Times New Roman" panose="02020603050405020304" pitchFamily="18" charset="0"/>
                <a:cs typeface="Calibri" panose="020F0502020204030204" pitchFamily="34" charset="0"/>
              </a:rPr>
              <a:t>Schrijf de berekening naast de tabel: eerst delen en dan vermenigvuldigen. </a:t>
            </a:r>
          </a:p>
          <a:p>
            <a:pPr marL="0" indent="0">
              <a:spcBef>
                <a:spcPts val="600"/>
              </a:spcBef>
              <a:buNone/>
            </a:pPr>
            <a:endParaRPr lang="nl-NL" sz="180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nl-NL" sz="180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nl-NL" sz="180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nl-NL" sz="180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nl-NL" sz="180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nl-NL" sz="180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nl-NL" sz="180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nl-NL" sz="180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nl-NL" sz="180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nl-NL" sz="180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nl-NL" sz="180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nl-NL" sz="180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/>
          </a:p>
          <a:p>
            <a:endParaRPr lang="nl-NL"/>
          </a:p>
        </p:txBody>
      </p:sp>
      <p:graphicFrame>
        <p:nvGraphicFramePr>
          <p:cNvPr id="11" name="Tabel 10">
            <a:extLst>
              <a:ext uri="{FF2B5EF4-FFF2-40B4-BE49-F238E27FC236}">
                <a16:creationId xmlns:a16="http://schemas.microsoft.com/office/drawing/2014/main" id="{9853A29D-861B-515B-2C61-1456DEFB3E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150708"/>
              </p:ext>
            </p:extLst>
          </p:nvPr>
        </p:nvGraphicFramePr>
        <p:xfrm>
          <a:off x="1184204" y="4693648"/>
          <a:ext cx="5184000" cy="111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8000">
                  <a:extLst>
                    <a:ext uri="{9D8B030D-6E8A-4147-A177-3AD203B41FA5}">
                      <a16:colId xmlns:a16="http://schemas.microsoft.com/office/drawing/2014/main" val="2790085202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255301118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1705284754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endParaRPr lang="nl-NL" sz="160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2758841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nl-NL" sz="1600">
                        <a:solidFill>
                          <a:schemeClr val="accent3"/>
                        </a:solidFill>
                      </a:endParaRPr>
                    </a:p>
                    <a:p>
                      <a:pPr algn="ctr"/>
                      <a:endParaRPr lang="nl-NL" sz="160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5151344"/>
                  </a:ext>
                </a:extLst>
              </a:tr>
            </a:tbl>
          </a:graphicData>
        </a:graphic>
      </p:graphicFrame>
      <p:sp>
        <p:nvSpPr>
          <p:cNvPr id="18" name="Pijl: gekromd omlaag 17">
            <a:extLst>
              <a:ext uri="{FF2B5EF4-FFF2-40B4-BE49-F238E27FC236}">
                <a16:creationId xmlns:a16="http://schemas.microsoft.com/office/drawing/2014/main" id="{6D456797-D7CE-5569-1280-C54A2B1C659E}"/>
              </a:ext>
            </a:extLst>
          </p:cNvPr>
          <p:cNvSpPr/>
          <p:nvPr/>
        </p:nvSpPr>
        <p:spPr>
          <a:xfrm>
            <a:off x="2659996" y="4488508"/>
            <a:ext cx="438539" cy="196225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9" name="Pijl: gekromd omlaag 18">
            <a:extLst>
              <a:ext uri="{FF2B5EF4-FFF2-40B4-BE49-F238E27FC236}">
                <a16:creationId xmlns:a16="http://schemas.microsoft.com/office/drawing/2014/main" id="{BCA0EC88-5103-A454-4291-4738D17E506D}"/>
              </a:ext>
            </a:extLst>
          </p:cNvPr>
          <p:cNvSpPr/>
          <p:nvPr/>
        </p:nvSpPr>
        <p:spPr>
          <a:xfrm>
            <a:off x="4420579" y="4484050"/>
            <a:ext cx="438539" cy="196225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kstvak 21">
                <a:extLst>
                  <a:ext uri="{FF2B5EF4-FFF2-40B4-BE49-F238E27FC236}">
                    <a16:creationId xmlns:a16="http://schemas.microsoft.com/office/drawing/2014/main" id="{5577F4F4-4382-C259-D3A9-1CA0004B2ADB}"/>
                  </a:ext>
                </a:extLst>
              </p:cNvPr>
              <p:cNvSpPr txBox="1"/>
              <p:nvPr/>
            </p:nvSpPr>
            <p:spPr>
              <a:xfrm>
                <a:off x="2413828" y="4171816"/>
                <a:ext cx="88286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nl-NL" sz="140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250</a:t>
                </a:r>
              </a:p>
            </p:txBody>
          </p:sp>
        </mc:Choice>
        <mc:Fallback>
          <p:sp>
            <p:nvSpPr>
              <p:cNvPr id="22" name="Tekstvak 21">
                <a:extLst>
                  <a:ext uri="{FF2B5EF4-FFF2-40B4-BE49-F238E27FC236}">
                    <a16:creationId xmlns:a16="http://schemas.microsoft.com/office/drawing/2014/main" id="{5577F4F4-4382-C259-D3A9-1CA0004B2A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828" y="4171816"/>
                <a:ext cx="882869" cy="307777"/>
              </a:xfrm>
              <a:prstGeom prst="rect">
                <a:avLst/>
              </a:prstGeom>
              <a:blipFill>
                <a:blip r:embed="rId2"/>
                <a:stretch>
                  <a:fillRect t="-3922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kstvak 22">
                <a:extLst>
                  <a:ext uri="{FF2B5EF4-FFF2-40B4-BE49-F238E27FC236}">
                    <a16:creationId xmlns:a16="http://schemas.microsoft.com/office/drawing/2014/main" id="{6AF6BFC2-9317-9AC1-BF43-25F9B48A35B2}"/>
                  </a:ext>
                </a:extLst>
              </p:cNvPr>
              <p:cNvSpPr txBox="1"/>
              <p:nvPr/>
            </p:nvSpPr>
            <p:spPr>
              <a:xfrm>
                <a:off x="4198413" y="4164359"/>
                <a:ext cx="88286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nl-NL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420 </m:t>
                      </m:r>
                    </m:oMath>
                  </m:oMathPara>
                </a14:m>
                <a:endParaRPr lang="nl-NL" sz="140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3" name="Tekstvak 22">
                <a:extLst>
                  <a:ext uri="{FF2B5EF4-FFF2-40B4-BE49-F238E27FC236}">
                    <a16:creationId xmlns:a16="http://schemas.microsoft.com/office/drawing/2014/main" id="{6AF6BFC2-9317-9AC1-BF43-25F9B48A35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413" y="4164359"/>
                <a:ext cx="882869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kstvak 29">
            <a:extLst>
              <a:ext uri="{FF2B5EF4-FFF2-40B4-BE49-F238E27FC236}">
                <a16:creationId xmlns:a16="http://schemas.microsoft.com/office/drawing/2014/main" id="{1401A807-AADA-F7CE-84FD-6E354405031F}"/>
              </a:ext>
            </a:extLst>
          </p:cNvPr>
          <p:cNvSpPr txBox="1"/>
          <p:nvPr/>
        </p:nvSpPr>
        <p:spPr>
          <a:xfrm>
            <a:off x="1277337" y="4791733"/>
            <a:ext cx="1475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>
                <a:solidFill>
                  <a:schemeClr val="accent3"/>
                </a:solidFill>
              </a:rPr>
              <a:t>250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E13FA4DA-5BEB-330D-55BC-EA4719E4808C}"/>
              </a:ext>
            </a:extLst>
          </p:cNvPr>
          <p:cNvSpPr txBox="1"/>
          <p:nvPr/>
        </p:nvSpPr>
        <p:spPr>
          <a:xfrm>
            <a:off x="1275401" y="5338559"/>
            <a:ext cx="1475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>
                <a:solidFill>
                  <a:schemeClr val="accent3"/>
                </a:solidFill>
              </a:rPr>
              <a:t>100%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638612C1-01A0-279E-0B74-52F4EF0419BC}"/>
              </a:ext>
            </a:extLst>
          </p:cNvPr>
          <p:cNvSpPr txBox="1"/>
          <p:nvPr/>
        </p:nvSpPr>
        <p:spPr>
          <a:xfrm>
            <a:off x="3061039" y="4794865"/>
            <a:ext cx="1475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>
                <a:solidFill>
                  <a:schemeClr val="accent3"/>
                </a:solidFill>
              </a:rPr>
              <a:t>1</a:t>
            </a: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44AEC1F0-44AC-6157-CCDA-7D7D724324B8}"/>
              </a:ext>
            </a:extLst>
          </p:cNvPr>
          <p:cNvSpPr txBox="1"/>
          <p:nvPr/>
        </p:nvSpPr>
        <p:spPr>
          <a:xfrm>
            <a:off x="4780130" y="4794865"/>
            <a:ext cx="1475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>
                <a:solidFill>
                  <a:schemeClr val="accent3"/>
                </a:solidFill>
              </a:rPr>
              <a:t>420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kstvak 3">
                <a:extLst>
                  <a:ext uri="{FF2B5EF4-FFF2-40B4-BE49-F238E27FC236}">
                    <a16:creationId xmlns:a16="http://schemas.microsoft.com/office/drawing/2014/main" id="{398A619E-2B86-A4DE-0DFF-A37AC7B978F5}"/>
                  </a:ext>
                </a:extLst>
              </p:cNvPr>
              <p:cNvSpPr txBox="1"/>
              <p:nvPr/>
            </p:nvSpPr>
            <p:spPr>
              <a:xfrm>
                <a:off x="6611503" y="4702170"/>
                <a:ext cx="4723814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nl-N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</m:t>
                    </m:r>
                    <m:r>
                      <a:rPr lang="nl-N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250</m:t>
                    </m:r>
                    <m:r>
                      <a:rPr lang="nl-N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0,4</m:t>
                    </m:r>
                  </m:oMath>
                </a14:m>
                <a:r>
                  <a:rPr lang="nl-NL" i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nl-N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,4</m:t>
                    </m:r>
                    <m:r>
                      <a:rPr lang="nl-N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420</m:t>
                    </m:r>
                    <m:r>
                      <a:rPr lang="nl-N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168</m:t>
                    </m:r>
                  </m:oMath>
                </a14:m>
                <a:r>
                  <a:rPr lang="nl-NL">
                    <a:latin typeface="Calibri" panose="020F0502020204030204" pitchFamily="34" charset="0"/>
                    <a:ea typeface="Cambria Math" panose="02040503050406030204" pitchFamily="18" charset="0"/>
                  </a:rPr>
                  <a:t>%</a:t>
                </a:r>
              </a:p>
              <a:p>
                <a:pPr algn="ctr"/>
                <a:r>
                  <a:rPr lang="nl-NL">
                    <a:latin typeface="Calibri" panose="020F0502020204030204" pitchFamily="34" charset="0"/>
                    <a:cs typeface="Calibri" panose="020F0502020204030204" pitchFamily="34" charset="0"/>
                  </a:rPr>
                  <a:t>Dus van 250 naar 420 is een toename van 68%.</a:t>
                </a:r>
              </a:p>
            </p:txBody>
          </p:sp>
        </mc:Choice>
        <mc:Fallback>
          <p:sp>
            <p:nvSpPr>
              <p:cNvPr id="4" name="Tekstvak 3">
                <a:extLst>
                  <a:ext uri="{FF2B5EF4-FFF2-40B4-BE49-F238E27FC236}">
                    <a16:creationId xmlns:a16="http://schemas.microsoft.com/office/drawing/2014/main" id="{398A619E-2B86-A4DE-0DFF-A37AC7B978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1503" y="4702170"/>
                <a:ext cx="4723814" cy="923330"/>
              </a:xfrm>
              <a:prstGeom prst="rect">
                <a:avLst/>
              </a:prstGeom>
              <a:blipFill>
                <a:blip r:embed="rId4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523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2" grpId="0"/>
      <p:bldP spid="23" grpId="0"/>
      <p:bldP spid="30" grpId="0"/>
      <p:bldP spid="31" grpId="0"/>
      <p:bldP spid="32" grpId="0"/>
      <p:bldP spid="3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CABA5B-AD0C-EC5E-0BC7-662E86621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el 2">
            <a:extLst>
              <a:ext uri="{FF2B5EF4-FFF2-40B4-BE49-F238E27FC236}">
                <a16:creationId xmlns:a16="http://schemas.microsoft.com/office/drawing/2014/main" id="{9B50ADA0-DADD-1844-FFA0-2A33A87D8AEA}"/>
              </a:ext>
            </a:extLst>
          </p:cNvPr>
          <p:cNvSpPr txBox="1">
            <a:spLocks/>
          </p:cNvSpPr>
          <p:nvPr/>
        </p:nvSpPr>
        <p:spPr>
          <a:xfrm>
            <a:off x="310083" y="6014720"/>
            <a:ext cx="3835197" cy="582316"/>
          </a:xfrm>
          <a:prstGeom prst="rect">
            <a:avLst/>
          </a:prstGeom>
          <a:noFill/>
          <a:ln>
            <a:noFill/>
          </a:ln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" sz="1600">
                <a:solidFill>
                  <a:schemeClr val="bg2"/>
                </a:solidFill>
                <a:latin typeface="+mn-lt"/>
                <a:cs typeface="Calibri" panose="020F0502020204030204" pitchFamily="34" charset="0"/>
              </a:rPr>
              <a:t>Kees Hooyman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" sz="1600">
                <a:solidFill>
                  <a:schemeClr val="bg2"/>
                </a:solidFill>
                <a:latin typeface="+mn-lt"/>
                <a:cs typeface="Calibri" panose="020F0502020204030204" pitchFamily="34" charset="0"/>
              </a:rPr>
              <a:t>St. Bonifatiuscollege Utrecht</a:t>
            </a:r>
          </a:p>
        </p:txBody>
      </p:sp>
    </p:spTree>
    <p:extLst>
      <p:ext uri="{BB962C8B-B14F-4D97-AF65-F5344CB8AC3E}">
        <p14:creationId xmlns:p14="http://schemas.microsoft.com/office/powerpoint/2010/main" val="800052735"/>
      </p:ext>
    </p:extLst>
  </p:cSld>
  <p:clrMapOvr>
    <a:masterClrMapping/>
  </p:clrMapOvr>
</p:sld>
</file>

<file path=ppt/theme/theme1.xml><?xml version="1.0" encoding="utf-8"?>
<a:theme xmlns:a="http://schemas.openxmlformats.org/drawingml/2006/main" name="VOR thema">
  <a:themeElements>
    <a:clrScheme name="VOR">
      <a:dk1>
        <a:sysClr val="windowText" lastClr="000000"/>
      </a:dk1>
      <a:lt1>
        <a:sysClr val="window" lastClr="FFFFFF"/>
      </a:lt1>
      <a:dk2>
        <a:srgbClr val="0E2841"/>
      </a:dk2>
      <a:lt2>
        <a:srgbClr val="F5DBD3"/>
      </a:lt2>
      <a:accent1>
        <a:srgbClr val="00504E"/>
      </a:accent1>
      <a:accent2>
        <a:srgbClr val="F27D58"/>
      </a:accent2>
      <a:accent3>
        <a:srgbClr val="337371"/>
      </a:accent3>
      <a:accent4>
        <a:srgbClr val="97BEB8"/>
      </a:accent4>
      <a:accent5>
        <a:srgbClr val="FFC445"/>
      </a:accent5>
      <a:accent6>
        <a:srgbClr val="F2A992"/>
      </a:accent6>
      <a:hlink>
        <a:srgbClr val="467886"/>
      </a:hlink>
      <a:folHlink>
        <a:srgbClr val="96607D"/>
      </a:folHlink>
    </a:clrScheme>
    <a:fontScheme name="Aangepast 4">
      <a:majorFont>
        <a:latin typeface="Quattrocento"/>
        <a:ea typeface=""/>
        <a:cs typeface=""/>
      </a:majorFont>
      <a:minorFont>
        <a:latin typeface="No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" id="{971246D9-66A3-4800-9C52-15A94F02ACA0}" vid="{EC6B84A9-D2F6-4CEF-BF3E-703FBAA8F7D9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86BA610ACD4549992BA10722F0B422" ma:contentTypeVersion="16" ma:contentTypeDescription="Een nieuw document maken." ma:contentTypeScope="" ma:versionID="ad002a8b15b8015374326fbebf113b3e">
  <xsd:schema xmlns:xsd="http://www.w3.org/2001/XMLSchema" xmlns:xs="http://www.w3.org/2001/XMLSchema" xmlns:p="http://schemas.microsoft.com/office/2006/metadata/properties" xmlns:ns2="ac8f269f-3860-44bc-bf09-f829b81d6a92" xmlns:ns3="138b70fb-9603-41d7-bdf8-5980545ff456" targetNamespace="http://schemas.microsoft.com/office/2006/metadata/properties" ma:root="true" ma:fieldsID="966b05f86163b80bee8dd3f5b0d4a93b" ns2:_="" ns3:_="">
    <xsd:import namespace="ac8f269f-3860-44bc-bf09-f829b81d6a92"/>
    <xsd:import namespace="138b70fb-9603-41d7-bdf8-5980545ff4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8f269f-3860-44bc-bf09-f829b81d6a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820f310e-6353-402f-ad07-65d457014d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8b70fb-9603-41d7-bdf8-5980545ff456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73afca7-e522-42ff-8608-351a5d5c4939}" ma:internalName="TaxCatchAll" ma:showField="CatchAllData" ma:web="138b70fb-9603-41d7-bdf8-5980545ff4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c8f269f-3860-44bc-bf09-f829b81d6a92">
      <Terms xmlns="http://schemas.microsoft.com/office/infopath/2007/PartnerControls"/>
    </lcf76f155ced4ddcb4097134ff3c332f>
    <SharedWithUsers xmlns="138b70fb-9603-41d7-bdf8-5980545ff456">
      <UserInfo>
        <DisplayName/>
        <AccountId xsi:nil="true"/>
        <AccountType/>
      </UserInfo>
    </SharedWithUsers>
    <MediaLengthInSeconds xmlns="ac8f269f-3860-44bc-bf09-f829b81d6a92" xsi:nil="true"/>
    <TaxCatchAll xmlns="138b70fb-9603-41d7-bdf8-5980545ff45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6CB9998-9EC6-4CA6-8142-76545BB0ACE7}">
  <ds:schemaRefs>
    <ds:schemaRef ds:uri="138b70fb-9603-41d7-bdf8-5980545ff456"/>
    <ds:schemaRef ds:uri="ac8f269f-3860-44bc-bf09-f829b81d6a9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130609D-9671-4162-95B1-1F7EE62E4971}">
  <ds:schemaRefs>
    <ds:schemaRef ds:uri="138b70fb-9603-41d7-bdf8-5980545ff456"/>
    <ds:schemaRef ds:uri="ac8f269f-3860-44bc-bf09-f829b81d6a9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2F23DEA-80CD-487D-BADA-583B5BB0610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1F Vegelijkingen</Template>
  <Application>Microsoft Office PowerPoint</Application>
  <PresentationFormat>Widescreen</PresentationFormat>
  <Slides>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VOR thema</vt:lpstr>
      <vt:lpstr>Vakoverstijgend Rekenen</vt:lpstr>
      <vt:lpstr>Procenten</vt:lpstr>
      <vt:lpstr>Procenten - stappenplan</vt:lpstr>
      <vt:lpstr>Voorbeeld</vt:lpstr>
      <vt:lpstr>Voorbeeld</vt:lpstr>
      <vt:lpstr>Voorbeeld</vt:lpstr>
      <vt:lpstr>Voorbeeld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Tinde  Ooms</dc:creator>
  <cp:revision>1</cp:revision>
  <dcterms:created xsi:type="dcterms:W3CDTF">2025-03-27T07:51:11Z</dcterms:created>
  <dcterms:modified xsi:type="dcterms:W3CDTF">2025-08-13T17:02:40Z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0x010100EE86BA610ACD4549992BA10722F0B422</vt:lpwstr>
  </property>
  <property fmtid="{D5CDD505-2E9C-101B-9397-08002B2CF9AE}" pid="4" name="Order">
    <vt:r8>25376400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_SharedFileIndex">
    <vt:lpwstr/>
  </property>
  <property fmtid="{D5CDD505-2E9C-101B-9397-08002B2CF9AE}" pid="12" name="_SourceUrl">
    <vt:lpwstr/>
  </property>
</Properties>
</file>